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4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0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C108F-2AB8-48DA-AB49-F9E86BDDFE2F}" v="6" dt="2018-08-08T09:06:44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51"/>
    <p:restoredTop sz="94647"/>
  </p:normalViewPr>
  <p:slideViewPr>
    <p:cSldViewPr snapToGrid="0" snapToObjects="1">
      <p:cViewPr varScale="1">
        <p:scale>
          <a:sx n="91" d="100"/>
          <a:sy n="91" d="100"/>
        </p:scale>
        <p:origin x="-1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74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59CC8-54DA-0A42-9DA3-C9E7FB1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1DD596-2259-614F-A986-3F25CF60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A5B1C8-F927-B147-8326-E3862924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0B53A9-157A-9941-B952-607DAB5F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F697C-66DE-734A-9CA9-579BCEA1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FAABD5-DA08-A547-B641-D0E088917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B8267B-68DB-BD49-A9B4-434AE7BB2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2D5EC-A445-FF43-82E6-1E7554A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76C67B-5186-6A4F-8CC0-6CBFEB11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F1686-2B7E-F34D-B970-CC7FA2D3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BFEA2F-4473-0948-AB43-EBE33511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08B151-747D-604F-903D-9A920F31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047E0C-8A67-AE45-9E33-B90E65F8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2C27D1-B1FA-884E-BB86-6AA912A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40875C-8A74-6B43-8AF6-63659F8E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3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73F97-6513-314A-BEB3-8AC3A4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AC1008-6364-A640-BA0B-D8775884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AB27E-7D19-9148-AFBE-D10DF7C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17AB2F-DBDD-3343-AB56-539EF25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82543B-D933-004D-99FF-224DE8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99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E5657-C487-1D4B-9C65-4DD0F323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F2E6E-20E6-9043-A03F-A481416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CB42E3-D2BE-6F4D-92FC-1494FD65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A5245B-18BD-FF4F-92B6-242006F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081255-874F-754B-A47E-861DA0CD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E19D76-7CF9-AC46-8DF1-89FFCD7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6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3E17C-5F89-8D43-BA72-7627FFC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969009-5908-0446-A2D3-27CA7612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A4F87B-6AD1-4F41-B65A-1712AF5C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9BD845-9E91-C744-AC94-1F3B0763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5476AE-7625-BD41-9CA9-51364370D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E53358-AC69-5B4B-A141-FBCF7AC8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FCEA71-D074-9149-9053-65C6E547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C57ED6-3E53-184B-96E1-A81C0B36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4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7104-1EED-AC46-9BFE-74C4C89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CA8C08-9E8C-6741-A2F0-5FAB6AE5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D7E1B8-2D7B-4548-B1EC-8C766C92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E0B748-F1C5-8749-8C42-DAC929DF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54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FE7249-F53D-4B4D-A448-22699C3D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682F3B-F381-C642-956B-8B897A4E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599A17-3A94-2D4B-863A-D140FD43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8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E8CEF-1C51-8C45-A4DD-823EF2ED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E374CA-1122-FA4B-B960-C80ADBD8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EA1D2F-31D9-944B-9E05-A6DF632D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38C1F2-E75A-7847-BE97-4BAFD26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989FF9-DBBA-CD42-95A8-C1446B01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18F56-7D9A-9D48-8FD1-C96B13C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74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687D9-2240-8D42-BF6D-3237D5E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33825A-5AFC-8A42-93C4-F00E40A0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956E5-5DA8-AB49-9E03-65283DF2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8163D5-4687-C243-A8A2-0650A78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300BF0-29B6-B343-A484-59353A8A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8E5C9-1065-5147-B725-91FB9915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01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0B6787-B51F-DB42-9E52-63E10EB8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3B9472-27F5-2144-BCEC-3E0A9676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352788-8A6E-D24F-82D2-F38C9E4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30A-859E-B540-ADF3-E97069AD1FDB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1DDB45-653D-0C49-B78E-967549C7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ADC715-0B9A-0348-A62C-3F8BCE535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DC9C-C50D-D242-B083-59CEE07163F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8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8345" y="1122363"/>
            <a:ext cx="11640065" cy="1612599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eSafety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la </a:t>
            </a:r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piattaforma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eTwinning”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eSafety</a:t>
            </a:r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sz="3600" dirty="0" err="1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</a:t>
            </a:r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600" dirty="0" err="1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Angela Lucia Capezzuto</a:t>
            </a:r>
            <a:endParaRPr lang="en-GB" sz="3600" dirty="0">
              <a:solidFill>
                <a:srgbClr val="006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12718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575" y="2657141"/>
            <a:ext cx="1530485" cy="15304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317" y="0"/>
            <a:ext cx="134733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24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230660" y="1341190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eSafety</a:t>
            </a:r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sz="3600" dirty="0" err="1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</a:t>
            </a:r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600" dirty="0" err="1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r>
              <a:rPr lang="en-GB" sz="3600" dirty="0" smtClean="0"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Angela Lucia Capezzuto</a:t>
            </a:r>
            <a:endParaRPr lang="en-GB" sz="3600" dirty="0">
              <a:solidFill>
                <a:srgbClr val="006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12718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10" y="1330849"/>
            <a:ext cx="1530485" cy="153048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495365" y="2529129"/>
            <a:ext cx="6788678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342900" defTabSz="457200">
              <a:spcBef>
                <a:spcPts val="1000"/>
              </a:spcBef>
              <a:buClr>
                <a:srgbClr val="25067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F5B7A"/>
                </a:solidFill>
                <a:latin typeface="Century Gothic"/>
                <a:sym typeface="Century Gothic"/>
              </a:rPr>
              <a:t>CLIL </a:t>
            </a:r>
            <a:r>
              <a:rPr lang="en-GB" sz="2000" dirty="0">
                <a:solidFill>
                  <a:srgbClr val="2F5B7A"/>
                </a:solidFill>
                <a:latin typeface="Century Gothic"/>
                <a:sym typeface="Century Gothic"/>
              </a:rPr>
              <a:t>English/Science from 2005-2010</a:t>
            </a:r>
          </a:p>
          <a:p>
            <a:pPr marL="444500" lvl="0" indent="-342900" defTabSz="457200">
              <a:spcBef>
                <a:spcPts val="1000"/>
              </a:spcBef>
              <a:buClr>
                <a:srgbClr val="25067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F5B7A"/>
                </a:solidFill>
                <a:latin typeface="Century Gothic"/>
                <a:sym typeface="Century Gothic"/>
              </a:rPr>
              <a:t>Role: eTwinning Ambassador since 2016</a:t>
            </a:r>
          </a:p>
          <a:p>
            <a:pPr marL="444500" lvl="0" indent="-342900" defTabSz="457200">
              <a:spcBef>
                <a:spcPts val="1000"/>
              </a:spcBef>
              <a:buClr>
                <a:srgbClr val="25067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F5B7A"/>
                </a:solidFill>
                <a:latin typeface="Century Gothic"/>
                <a:sym typeface="Century Gothic"/>
              </a:rPr>
              <a:t>Teaches: English/Science in 2 high schools in the Campania Region Italy</a:t>
            </a:r>
          </a:p>
          <a:p>
            <a:pPr marL="444500" lvl="0" indent="-342900" defTabSz="457200">
              <a:spcBef>
                <a:spcPts val="1000"/>
              </a:spcBef>
              <a:buClr>
                <a:srgbClr val="25067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F5B7A"/>
                </a:solidFill>
                <a:latin typeface="Century Gothic"/>
                <a:sym typeface="Century Gothic"/>
              </a:rPr>
              <a:t>eTwinning experience : </a:t>
            </a:r>
          </a:p>
          <a:p>
            <a:pPr marL="914400" lvl="1" indent="-342900" defTabSz="457200">
              <a:spcBef>
                <a:spcPts val="1000"/>
              </a:spcBef>
              <a:buClr>
                <a:srgbClr val="250671"/>
              </a:buClr>
              <a:buSzPts val="1800"/>
              <a:buBlip>
                <a:blip r:embed="rId4"/>
              </a:buBlip>
            </a:pPr>
            <a:r>
              <a:rPr lang="en-GB" dirty="0">
                <a:solidFill>
                  <a:srgbClr val="2F5B7A"/>
                </a:solidFill>
                <a:latin typeface="Century Gothic"/>
                <a:sym typeface="Century Gothic"/>
              </a:rPr>
              <a:t>eTwinning projects since 2008</a:t>
            </a:r>
          </a:p>
          <a:p>
            <a:pPr marL="914400" lvl="1" indent="-342900" defTabSz="457200">
              <a:spcBef>
                <a:spcPts val="1000"/>
              </a:spcBef>
              <a:buClr>
                <a:srgbClr val="250671"/>
              </a:buClr>
              <a:buSzPts val="1800"/>
              <a:buBlip>
                <a:blip r:embed="rId4"/>
              </a:buBlip>
            </a:pPr>
            <a:r>
              <a:rPr lang="en-GB" dirty="0" smtClean="0">
                <a:solidFill>
                  <a:srgbClr val="2F5B7A"/>
                </a:solidFill>
                <a:latin typeface="Century Gothic"/>
                <a:sym typeface="Century Gothic"/>
              </a:rPr>
              <a:t>SIF teacher Panel</a:t>
            </a:r>
            <a:endParaRPr lang="en-GB" dirty="0">
              <a:solidFill>
                <a:srgbClr val="2F5B7A"/>
              </a:solidFill>
              <a:latin typeface="Century Gothic"/>
              <a:sym typeface="Century Gothic"/>
            </a:endParaRPr>
          </a:p>
          <a:p>
            <a:pPr marL="914400" lvl="1" indent="-342900" defTabSz="457200">
              <a:spcBef>
                <a:spcPts val="1000"/>
              </a:spcBef>
              <a:buClr>
                <a:srgbClr val="250671"/>
              </a:buClr>
              <a:buSzPts val="1800"/>
              <a:buBlip>
                <a:blip r:embed="rId4"/>
              </a:buBlip>
            </a:pPr>
            <a:r>
              <a:rPr lang="en-GB" dirty="0">
                <a:solidFill>
                  <a:srgbClr val="2F5B7A"/>
                </a:solidFill>
                <a:latin typeface="Century Gothic"/>
                <a:sym typeface="Century Gothic"/>
              </a:rPr>
              <a:t>Learning Event – eTwinning Schools: from individual to the </a:t>
            </a:r>
            <a:r>
              <a:rPr lang="en-GB" dirty="0" smtClean="0">
                <a:solidFill>
                  <a:srgbClr val="2F5B7A"/>
                </a:solidFill>
                <a:latin typeface="Century Gothic"/>
                <a:sym typeface="Century Gothic"/>
              </a:rPr>
              <a:t>collective</a:t>
            </a:r>
          </a:p>
          <a:p>
            <a:pPr marL="914400" lvl="1" indent="-342900" defTabSz="457200">
              <a:spcBef>
                <a:spcPts val="1000"/>
              </a:spcBef>
              <a:buClr>
                <a:srgbClr val="250671"/>
              </a:buClr>
              <a:buSzPts val="1800"/>
              <a:buBlip>
                <a:blip r:embed="rId4"/>
              </a:buBlip>
            </a:pPr>
            <a:r>
              <a:rPr lang="en-GB" dirty="0" smtClean="0">
                <a:solidFill>
                  <a:srgbClr val="2F5B7A"/>
                </a:solidFill>
                <a:latin typeface="Century Gothic"/>
                <a:sym typeface="Century Gothic"/>
              </a:rPr>
              <a:t>Workshop with Irene Pateraki and Santi </a:t>
            </a:r>
            <a:r>
              <a:rPr lang="en-GB" dirty="0" err="1" smtClean="0">
                <a:solidFill>
                  <a:srgbClr val="2F5B7A"/>
                </a:solidFill>
                <a:latin typeface="Century Gothic"/>
                <a:sym typeface="Century Gothic"/>
              </a:rPr>
              <a:t>Scimeca</a:t>
            </a:r>
            <a:endParaRPr lang="en-GB" dirty="0">
              <a:solidFill>
                <a:srgbClr val="2F5B7A"/>
              </a:solidFill>
              <a:latin typeface="Century Gothic"/>
              <a:sym typeface="Century Gothic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554" y="0"/>
            <a:ext cx="134733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12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xmlns="" id="{3469E413-BCF5-4E2F-BE4B-EB617C589FA5}"/>
              </a:ext>
            </a:extLst>
          </p:cNvPr>
          <p:cNvSpPr txBox="1"/>
          <p:nvPr/>
        </p:nvSpPr>
        <p:spPr>
          <a:xfrm>
            <a:off x="0" y="351395"/>
            <a:ext cx="12192000" cy="640515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32000" tIns="180000" rIns="216000" bIns="18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Mentimeter - Interactive Presentations</a:t>
            </a:r>
            <a:endParaRPr lang="en-IE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>
            <a:extLst>
              <a:ext uri="{FF2B5EF4-FFF2-40B4-BE49-F238E27FC236}">
                <a16:creationId xmlns:a16="http://schemas.microsoft.com/office/drawing/2014/main" xmlns="" id="{87D43E1C-7B4D-44A2-8E6D-6786349B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14400" y="530365"/>
            <a:ext cx="291465" cy="29146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ca="http://schemas.microsoft.com/office/powerpoint/2013/contentapp" xmlns:we="http://schemas.microsoft.com/office/webextensions/webextension/2010/11" xmlns="" Requires="we pca">
          <p:graphicFrame>
            <p:nvGraphicFramePr>
              <p:cNvPr id="2" name="Add-in"/>
              <p:cNvGraphicFramePr>
                <a:graphicFrameLocks noGrp="1"/>
              </p:cNvGraphicFramePr>
              <p:nvPr/>
            </p:nvGraphicFramePr>
            <p:xfrm>
              <a:off x="721012" y="1170879"/>
              <a:ext cx="10749976" cy="53357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012" y="1170879"/>
                <a:ext cx="10749976" cy="533572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333" y="2980905"/>
            <a:ext cx="134733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85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webextensions/webextension1.xml><?xml version="1.0" encoding="utf-8"?>
<we:webextension xmlns:we="http://schemas.microsoft.com/office/webextensions/webextension/2010/11" id="{fb32739c-c248-4fab-8ba9-9c943053be35}">
  <we:reference id="WA104379261" version="3.0.0.6" store="en-001" storeType="OMEX"/>
  <we:alternateReferences/>
  <we:properties>
    <we:property name="mentimeter-slide" value="{&quot;seriesId&quot;:&quot;af92995d028293597fb50fe2a18f9be1&quot;,&quot;questionId&quot;:&quot;ad52bb03ea01&quot;,&quot;link&quot;:&quot;https://www.mentimeter.com/s/af92995d028293597fb50fe2a18f9be1/ad52bb03ea01&quot;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01524DC532D42A0E0ED886331A72B" ma:contentTypeVersion="15" ma:contentTypeDescription="Create a new document." ma:contentTypeScope="" ma:versionID="aba17d7263e5a17e1efe42a3571abb41">
  <xsd:schema xmlns:xsd="http://www.w3.org/2001/XMLSchema" xmlns:xs="http://www.w3.org/2001/XMLSchema" xmlns:p="http://schemas.microsoft.com/office/2006/metadata/properties" xmlns:ns2="f577acbf-5b0b-4b4f-9948-268e97f8d3a4" xmlns:ns3="b1e4d6ee-9f6f-43f8-a618-24f3d84da28f" targetNamespace="http://schemas.microsoft.com/office/2006/metadata/properties" ma:root="true" ma:fieldsID="e4e3c9c8ed1c3d723d02c9f1cb24d19a" ns2:_="" ns3:_="">
    <xsd:import namespace="f577acbf-5b0b-4b4f-9948-268e97f8d3a4"/>
    <xsd:import namespace="b1e4d6ee-9f6f-43f8-a618-24f3d84da2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Document_x0020_Purpose" minOccurs="0"/>
                <xsd:element ref="ns2:Initiative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7acbf-5b0b-4b4f-9948-268e97f8d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Purpose" ma:index="14" nillable="true" ma:displayName="Document Purpose" ma:default="Informational" ma:format="Dropdown" ma:internalName="Document_x0020_Purpose">
      <xsd:simpleType>
        <xsd:restriction base="dms:Choice">
          <xsd:enumeration value="Informational"/>
          <xsd:enumeration value="Feature Spec"/>
          <xsd:enumeration value="Engineering Design"/>
          <xsd:enumeration value="Planning"/>
        </xsd:restriction>
      </xsd:simpleType>
    </xsd:element>
    <xsd:element name="Initiatives" ma:index="15" nillable="true" ma:displayName="Initiatives" ma:description="List of initiatives related to this document" ma:internalName="Initiativ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d-in MAU"/>
                    <xsd:enumeration value="Custom Functions"/>
                    <xsd:enumeration value="Data &amp; Analytics"/>
                    <xsd:enumeration value="DevEx: Portals &amp; Programs"/>
                    <xsd:enumeration value="DevEx: Tools &amp; Libraries"/>
                    <xsd:enumeration value="Engineering"/>
                    <xsd:enumeration value="Excel API"/>
                    <xsd:enumeration value="In-Market Support"/>
                    <xsd:enumeration value="Maker Access"/>
                    <xsd:enumeration value="SDX Runtime &amp; Partners"/>
                    <xsd:enumeration value="SDX Service Delivery"/>
                    <xsd:enumeration value="SDX API &amp; Pipeline"/>
                    <xsd:enumeration value="Shield &amp; OCE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4d6ee-9f6f-43f8-a618-24f3d84da2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Purpose xmlns="f577acbf-5b0b-4b4f-9948-268e97f8d3a4">Informational</Document_x0020_Purpose>
    <Initiatives xmlns="f577acbf-5b0b-4b4f-9948-268e97f8d3a4"/>
  </documentManagement>
</p:properties>
</file>

<file path=customXml/itemProps1.xml><?xml version="1.0" encoding="utf-8"?>
<ds:datastoreItem xmlns:ds="http://schemas.openxmlformats.org/officeDocument/2006/customXml" ds:itemID="{1DD29C39-1C4E-4B06-A1F4-2510F2DAC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7acbf-5b0b-4b4f-9948-268e97f8d3a4"/>
    <ds:schemaRef ds:uri="b1e4d6ee-9f6f-43f8-a618-24f3d84da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1AFCC0-734A-4A90-A597-A1CB34860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7AB1FA-2F28-4684-9230-02ACEB6C0B0A}">
  <ds:schemaRefs>
    <ds:schemaRef ds:uri="http://purl.org/dc/elements/1.1/"/>
    <ds:schemaRef ds:uri="http://schemas.microsoft.com/office/2006/metadata/properties"/>
    <ds:schemaRef ds:uri="b1e4d6ee-9f6f-43f8-a618-24f3d84da28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577acbf-5b0b-4b4f-9948-268e97f8d3a4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79</Words>
  <Application>Microsoft Office PowerPoint</Application>
  <PresentationFormat>Personalizzato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Office Theme</vt:lpstr>
      <vt:lpstr>“eSafety e la piattaforma eTwinning”</vt:lpstr>
      <vt:lpstr>Diapositiva 2</vt:lpstr>
      <vt:lpstr>Diapositiva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Docente</cp:lastModifiedBy>
  <cp:revision>24</cp:revision>
  <dcterms:created xsi:type="dcterms:W3CDTF">2018-06-07T21:39:02Z</dcterms:created>
  <dcterms:modified xsi:type="dcterms:W3CDTF">2019-11-27T08:52:50Z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0x010100CD401524DC532D42A0E0ED886331A72B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t-dahop@microsoft.com</vt:lpwstr>
  </property>
  <property fmtid="{D5CDD505-2E9C-101B-9397-08002B2CF9AE}" pid="6" name="MSIP_Label_f42aa342-8706-4288-bd11-ebb85995028c_SetDate">
    <vt:lpwstr>2018-06-18T13:45:27.3782680Z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