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0"/>
  </p:notesMasterIdLst>
  <p:sldIdLst>
    <p:sldId id="424" r:id="rId2"/>
    <p:sldId id="507" r:id="rId3"/>
    <p:sldId id="513" r:id="rId4"/>
    <p:sldId id="510" r:id="rId5"/>
    <p:sldId id="515" r:id="rId6"/>
    <p:sldId id="517" r:id="rId7"/>
    <p:sldId id="518" r:id="rId8"/>
    <p:sldId id="508" r:id="rId9"/>
    <p:sldId id="509" r:id="rId10"/>
    <p:sldId id="512" r:id="rId11"/>
    <p:sldId id="514" r:id="rId12"/>
    <p:sldId id="374" r:id="rId13"/>
    <p:sldId id="506" r:id="rId14"/>
    <p:sldId id="516" r:id="rId15"/>
    <p:sldId id="511" r:id="rId16"/>
    <p:sldId id="469" r:id="rId17"/>
    <p:sldId id="505" r:id="rId18"/>
    <p:sldId id="504" r:id="rId19"/>
    <p:sldId id="459" r:id="rId20"/>
    <p:sldId id="471" r:id="rId21"/>
    <p:sldId id="473" r:id="rId22"/>
    <p:sldId id="436" r:id="rId23"/>
    <p:sldId id="521" r:id="rId24"/>
    <p:sldId id="519" r:id="rId25"/>
    <p:sldId id="522" r:id="rId26"/>
    <p:sldId id="520" r:id="rId27"/>
    <p:sldId id="479" r:id="rId28"/>
    <p:sldId id="497" r:id="rId29"/>
    <p:sldId id="310" r:id="rId30"/>
    <p:sldId id="430" r:id="rId31"/>
    <p:sldId id="478" r:id="rId32"/>
    <p:sldId id="480" r:id="rId33"/>
    <p:sldId id="395" r:id="rId34"/>
    <p:sldId id="498" r:id="rId35"/>
    <p:sldId id="500" r:id="rId36"/>
    <p:sldId id="499" r:id="rId37"/>
    <p:sldId id="483" r:id="rId38"/>
    <p:sldId id="484" r:id="rId39"/>
    <p:sldId id="485" r:id="rId40"/>
    <p:sldId id="486" r:id="rId41"/>
    <p:sldId id="487" r:id="rId42"/>
    <p:sldId id="501" r:id="rId43"/>
    <p:sldId id="443" r:id="rId44"/>
    <p:sldId id="462" r:id="rId45"/>
    <p:sldId id="489" r:id="rId46"/>
    <p:sldId id="490" r:id="rId47"/>
    <p:sldId id="491" r:id="rId48"/>
    <p:sldId id="492" r:id="rId49"/>
    <p:sldId id="494" r:id="rId50"/>
    <p:sldId id="495" r:id="rId51"/>
    <p:sldId id="432" r:id="rId52"/>
    <p:sldId id="394" r:id="rId53"/>
    <p:sldId id="502" r:id="rId54"/>
    <p:sldId id="446" r:id="rId55"/>
    <p:sldId id="367" r:id="rId56"/>
    <p:sldId id="330" r:id="rId57"/>
    <p:sldId id="328" r:id="rId58"/>
    <p:sldId id="372" r:id="rId5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60"/>
  </p:normalViewPr>
  <p:slideViewPr>
    <p:cSldViewPr>
      <p:cViewPr varScale="1">
        <p:scale>
          <a:sx n="110" d="100"/>
          <a:sy n="110" d="100"/>
        </p:scale>
        <p:origin x="163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105386-60BC-4ED9-A373-44B3C7EC2FD6}"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it-IT"/>
        </a:p>
      </dgm:t>
    </dgm:pt>
    <dgm:pt modelId="{C6CB64E5-BA89-4DC5-A78F-B119F7429063}">
      <dgm:prSet phldrT="[Testo]" custT="1"/>
      <dgm:spPr/>
      <dgm:t>
        <a:bodyPr/>
        <a:lstStyle/>
        <a:p>
          <a:r>
            <a:rPr lang="it-IT" sz="1800" b="1" dirty="0" err="1" smtClean="0">
              <a:solidFill>
                <a:schemeClr val="bg1"/>
              </a:solidFill>
            </a:rPr>
            <a:t>Instagram</a:t>
          </a:r>
          <a:r>
            <a:rPr lang="it-IT" sz="1400" dirty="0" smtClean="0"/>
            <a:t>, </a:t>
          </a:r>
          <a:endParaRPr lang="it-IT" sz="1400" dirty="0"/>
        </a:p>
      </dgm:t>
    </dgm:pt>
    <dgm:pt modelId="{41B05C19-CBA9-4057-8C90-EF7D5F89B785}" type="parTrans" cxnId="{5B6541E3-AF74-4E24-8329-0111DE4B395F}">
      <dgm:prSet/>
      <dgm:spPr/>
      <dgm:t>
        <a:bodyPr/>
        <a:lstStyle/>
        <a:p>
          <a:endParaRPr lang="it-IT"/>
        </a:p>
      </dgm:t>
    </dgm:pt>
    <dgm:pt modelId="{7A49E6B5-C52E-46CA-AB4E-A57F89FAD5DE}" type="sibTrans" cxnId="{5B6541E3-AF74-4E24-8329-0111DE4B395F}">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sz="1800" b="1" dirty="0" err="1" smtClean="0">
              <a:solidFill>
                <a:schemeClr val="bg1"/>
              </a:solidFill>
            </a:rPr>
            <a:t>Facebook</a:t>
          </a:r>
          <a:endParaRPr lang="it-IT" sz="1800" b="1" dirty="0" smtClean="0">
            <a:solidFill>
              <a:schemeClr val="bg1"/>
            </a:solidFill>
          </a:endParaRPr>
        </a:p>
        <a:p>
          <a:pPr defTabSz="1600200">
            <a:lnSpc>
              <a:spcPct val="90000"/>
            </a:lnSpc>
            <a:spcBef>
              <a:spcPct val="0"/>
            </a:spcBef>
            <a:spcAft>
              <a:spcPct val="35000"/>
            </a:spcAft>
          </a:pPr>
          <a:endParaRPr lang="it-IT" sz="1900" dirty="0"/>
        </a:p>
      </dgm:t>
    </dgm:pt>
    <dgm:pt modelId="{E39654B3-365E-4EC8-8D8D-3156838C6F49}">
      <dgm:prSet phldrT="[Testo]" phldr="1"/>
      <dgm:spPr/>
      <dgm:t>
        <a:bodyPr/>
        <a:lstStyle/>
        <a:p>
          <a:endParaRPr lang="it-IT"/>
        </a:p>
      </dgm:t>
    </dgm:pt>
    <dgm:pt modelId="{6037ADDA-CCDA-4028-B23E-057C66F3D875}" type="parTrans" cxnId="{212ED7A6-5C2E-4BD9-88B9-7B13F206803B}">
      <dgm:prSet/>
      <dgm:spPr/>
      <dgm:t>
        <a:bodyPr/>
        <a:lstStyle/>
        <a:p>
          <a:endParaRPr lang="it-IT"/>
        </a:p>
      </dgm:t>
    </dgm:pt>
    <dgm:pt modelId="{4D380D0E-BE86-4EE1-9191-0DCAA4E9739B}" type="sibTrans" cxnId="{212ED7A6-5C2E-4BD9-88B9-7B13F206803B}">
      <dgm:prSet/>
      <dgm:spPr/>
      <dgm:t>
        <a:bodyPr/>
        <a:lstStyle/>
        <a:p>
          <a:endParaRPr lang="it-IT"/>
        </a:p>
      </dgm:t>
    </dgm:pt>
    <dgm:pt modelId="{6F38467D-E0DD-4F14-B915-0C521F650686}">
      <dgm:prSet phldrT="[Testo]"/>
      <dgm:spPr/>
      <dgm:t>
        <a:bodyPr/>
        <a:lstStyle/>
        <a:p>
          <a:r>
            <a:rPr lang="it-IT" b="1" dirty="0" err="1" smtClean="0">
              <a:solidFill>
                <a:schemeClr val="bg1"/>
              </a:solidFill>
            </a:rPr>
            <a:t>WhatsApp</a:t>
          </a:r>
          <a:endParaRPr lang="it-IT" b="1" dirty="0">
            <a:solidFill>
              <a:schemeClr val="bg1"/>
            </a:solidFill>
          </a:endParaRPr>
        </a:p>
      </dgm:t>
    </dgm:pt>
    <dgm:pt modelId="{9187EB07-07C2-4F5E-BC8B-0DEA7BB3F655}" type="parTrans" cxnId="{9B41D48F-7EE5-4DAF-9C7E-2EC37020FC50}">
      <dgm:prSet/>
      <dgm:spPr/>
      <dgm:t>
        <a:bodyPr/>
        <a:lstStyle/>
        <a:p>
          <a:endParaRPr lang="it-IT"/>
        </a:p>
      </dgm:t>
    </dgm:pt>
    <dgm:pt modelId="{4AD2418D-F3A8-4985-8ECB-57FCD7FE37E7}" type="sibTrans" cxnId="{9B41D48F-7EE5-4DAF-9C7E-2EC37020FC50}">
      <dgm:prSet/>
      <dgm:spPr/>
      <dgm:t>
        <a:bodyPr/>
        <a:lstStyle/>
        <a:p>
          <a:r>
            <a:rPr lang="it-IT" b="1" dirty="0" err="1" smtClean="0">
              <a:solidFill>
                <a:schemeClr val="bg1"/>
              </a:solidFill>
            </a:rPr>
            <a:t>YouTube</a:t>
          </a:r>
          <a:endParaRPr lang="it-IT" b="1" dirty="0">
            <a:solidFill>
              <a:schemeClr val="bg1"/>
            </a:solidFill>
          </a:endParaRPr>
        </a:p>
      </dgm:t>
    </dgm:pt>
    <dgm:pt modelId="{B6D9CD57-855A-4414-8609-C3E107C24A88}">
      <dgm:prSet phldrT="[Testo]" phldr="1"/>
      <dgm:spPr/>
      <dgm:t>
        <a:bodyPr/>
        <a:lstStyle/>
        <a:p>
          <a:endParaRPr lang="it-IT"/>
        </a:p>
      </dgm:t>
    </dgm:pt>
    <dgm:pt modelId="{5E3E61A6-1697-435D-994A-0B9C3C74BF30}" type="parTrans" cxnId="{277DFAA4-2D27-4277-BBAC-6D0712A79831}">
      <dgm:prSet/>
      <dgm:spPr/>
      <dgm:t>
        <a:bodyPr/>
        <a:lstStyle/>
        <a:p>
          <a:endParaRPr lang="it-IT"/>
        </a:p>
      </dgm:t>
    </dgm:pt>
    <dgm:pt modelId="{D65BB067-B3D6-4930-ADD9-04CBA7264BFF}" type="sibTrans" cxnId="{277DFAA4-2D27-4277-BBAC-6D0712A79831}">
      <dgm:prSet/>
      <dgm:spPr/>
      <dgm:t>
        <a:bodyPr/>
        <a:lstStyle/>
        <a:p>
          <a:endParaRPr lang="it-IT"/>
        </a:p>
      </dgm:t>
    </dgm:pt>
    <dgm:pt modelId="{10D9B2D5-922C-43ED-A163-57B01EF1890A}">
      <dgm:prSet phldrT="[Testo]" custT="1"/>
      <dgm:spPr/>
      <dgm:t>
        <a:bodyPr/>
        <a:lstStyle/>
        <a:p>
          <a:r>
            <a:rPr lang="it-IT" sz="2000" b="1" dirty="0" err="1" smtClean="0">
              <a:solidFill>
                <a:schemeClr val="bg1"/>
              </a:solidFill>
            </a:rPr>
            <a:t>TikTok</a:t>
          </a:r>
          <a:endParaRPr lang="it-IT" sz="2000" b="1" dirty="0">
            <a:solidFill>
              <a:schemeClr val="bg1"/>
            </a:solidFill>
          </a:endParaRPr>
        </a:p>
      </dgm:t>
    </dgm:pt>
    <dgm:pt modelId="{1E346178-2D65-4E7C-BD48-767FBB4B8FB1}" type="parTrans" cxnId="{A08E88BD-2FA7-495D-B7B7-99C9927294A6}">
      <dgm:prSet/>
      <dgm:spPr/>
      <dgm:t>
        <a:bodyPr/>
        <a:lstStyle/>
        <a:p>
          <a:endParaRPr lang="it-IT"/>
        </a:p>
      </dgm:t>
    </dgm:pt>
    <dgm:pt modelId="{63E61D93-DBC9-4A49-9152-110F5FCD78F7}" type="sibTrans" cxnId="{A08E88BD-2FA7-495D-B7B7-99C9927294A6}">
      <dgm:prSet/>
      <dgm:spPr/>
      <dgm:t>
        <a:bodyPr/>
        <a:lstStyle/>
        <a:p>
          <a:r>
            <a:rPr lang="it-IT" b="1" dirty="0" err="1" smtClean="0">
              <a:solidFill>
                <a:schemeClr val="bg1"/>
              </a:solidFill>
            </a:rPr>
            <a:t>Snapchat</a:t>
          </a:r>
          <a:endParaRPr lang="it-IT" b="1" dirty="0">
            <a:solidFill>
              <a:schemeClr val="bg1"/>
            </a:solidFill>
          </a:endParaRPr>
        </a:p>
      </dgm:t>
    </dgm:pt>
    <dgm:pt modelId="{DEC9BC85-359C-4727-977F-654676DA4C17}">
      <dgm:prSet phldrT="[Testo]" phldr="1"/>
      <dgm:spPr/>
      <dgm:t>
        <a:bodyPr/>
        <a:lstStyle/>
        <a:p>
          <a:endParaRPr lang="it-IT"/>
        </a:p>
      </dgm:t>
    </dgm:pt>
    <dgm:pt modelId="{E17E7A3A-0F51-4E4F-ACBF-89AA1B8E6D86}" type="parTrans" cxnId="{0B6B7142-21CB-4A70-9A98-BE5EC74097A2}">
      <dgm:prSet/>
      <dgm:spPr/>
      <dgm:t>
        <a:bodyPr/>
        <a:lstStyle/>
        <a:p>
          <a:endParaRPr lang="it-IT"/>
        </a:p>
      </dgm:t>
    </dgm:pt>
    <dgm:pt modelId="{A4FB7B1F-0069-4294-B457-3D6D29373EAF}" type="sibTrans" cxnId="{0B6B7142-21CB-4A70-9A98-BE5EC74097A2}">
      <dgm:prSet/>
      <dgm:spPr/>
      <dgm:t>
        <a:bodyPr/>
        <a:lstStyle/>
        <a:p>
          <a:endParaRPr lang="it-IT"/>
        </a:p>
      </dgm:t>
    </dgm:pt>
    <dgm:pt modelId="{B7E7F5DF-34CF-4898-9C68-97774BB09F81}" type="pres">
      <dgm:prSet presAssocID="{9D105386-60BC-4ED9-A373-44B3C7EC2FD6}" presName="Name0" presStyleCnt="0">
        <dgm:presLayoutVars>
          <dgm:chMax/>
          <dgm:chPref/>
          <dgm:dir/>
          <dgm:animLvl val="lvl"/>
        </dgm:presLayoutVars>
      </dgm:prSet>
      <dgm:spPr/>
      <dgm:t>
        <a:bodyPr/>
        <a:lstStyle/>
        <a:p>
          <a:endParaRPr lang="it-IT"/>
        </a:p>
      </dgm:t>
    </dgm:pt>
    <dgm:pt modelId="{6F92CD57-BA59-4BA0-938B-47CB53CE36FB}" type="pres">
      <dgm:prSet presAssocID="{C6CB64E5-BA89-4DC5-A78F-B119F7429063}" presName="composite" presStyleCnt="0"/>
      <dgm:spPr/>
    </dgm:pt>
    <dgm:pt modelId="{AB1C9728-91D4-4298-98B8-DC85769E67AE}" type="pres">
      <dgm:prSet presAssocID="{C6CB64E5-BA89-4DC5-A78F-B119F7429063}" presName="Parent1" presStyleLbl="node1" presStyleIdx="0" presStyleCnt="6" custScaleX="129008">
        <dgm:presLayoutVars>
          <dgm:chMax val="1"/>
          <dgm:chPref val="1"/>
          <dgm:bulletEnabled val="1"/>
        </dgm:presLayoutVars>
      </dgm:prSet>
      <dgm:spPr/>
      <dgm:t>
        <a:bodyPr/>
        <a:lstStyle/>
        <a:p>
          <a:endParaRPr lang="it-IT"/>
        </a:p>
      </dgm:t>
    </dgm:pt>
    <dgm:pt modelId="{1C5E161B-206A-49D9-AD06-27E444B8BB43}" type="pres">
      <dgm:prSet presAssocID="{C6CB64E5-BA89-4DC5-A78F-B119F7429063}" presName="Childtext1" presStyleLbl="revTx" presStyleIdx="0" presStyleCnt="3">
        <dgm:presLayoutVars>
          <dgm:chMax val="0"/>
          <dgm:chPref val="0"/>
          <dgm:bulletEnabled val="1"/>
        </dgm:presLayoutVars>
      </dgm:prSet>
      <dgm:spPr/>
      <dgm:t>
        <a:bodyPr/>
        <a:lstStyle/>
        <a:p>
          <a:endParaRPr lang="it-IT"/>
        </a:p>
      </dgm:t>
    </dgm:pt>
    <dgm:pt modelId="{1E6916E1-F0BB-4F59-964E-BD95C0929EF1}" type="pres">
      <dgm:prSet presAssocID="{C6CB64E5-BA89-4DC5-A78F-B119F7429063}" presName="BalanceSpacing" presStyleCnt="0"/>
      <dgm:spPr/>
    </dgm:pt>
    <dgm:pt modelId="{A812E8D9-B873-411B-8F42-DC7747611689}" type="pres">
      <dgm:prSet presAssocID="{C6CB64E5-BA89-4DC5-A78F-B119F7429063}" presName="BalanceSpacing1" presStyleCnt="0"/>
      <dgm:spPr/>
    </dgm:pt>
    <dgm:pt modelId="{B2EF64F1-4426-440D-BD9C-BF0FCD20C5D1}" type="pres">
      <dgm:prSet presAssocID="{7A49E6B5-C52E-46CA-AB4E-A57F89FAD5DE}" presName="Accent1Text" presStyleLbl="node1" presStyleIdx="1" presStyleCnt="6"/>
      <dgm:spPr/>
      <dgm:t>
        <a:bodyPr/>
        <a:lstStyle/>
        <a:p>
          <a:endParaRPr lang="it-IT"/>
        </a:p>
      </dgm:t>
    </dgm:pt>
    <dgm:pt modelId="{EA6D464A-4CA5-42AD-8CC0-145E01C700BD}" type="pres">
      <dgm:prSet presAssocID="{7A49E6B5-C52E-46CA-AB4E-A57F89FAD5DE}" presName="spaceBetweenRectangles" presStyleCnt="0"/>
      <dgm:spPr/>
    </dgm:pt>
    <dgm:pt modelId="{EE1F7BE9-41C3-4571-9E18-7E6B42766BA6}" type="pres">
      <dgm:prSet presAssocID="{6F38467D-E0DD-4F14-B915-0C521F650686}" presName="composite" presStyleCnt="0"/>
      <dgm:spPr/>
    </dgm:pt>
    <dgm:pt modelId="{8D4260B9-3F5F-4228-8AD0-30F04D803134}" type="pres">
      <dgm:prSet presAssocID="{6F38467D-E0DD-4F14-B915-0C521F650686}" presName="Parent1" presStyleLbl="node1" presStyleIdx="2" presStyleCnt="6">
        <dgm:presLayoutVars>
          <dgm:chMax val="1"/>
          <dgm:chPref val="1"/>
          <dgm:bulletEnabled val="1"/>
        </dgm:presLayoutVars>
      </dgm:prSet>
      <dgm:spPr/>
      <dgm:t>
        <a:bodyPr/>
        <a:lstStyle/>
        <a:p>
          <a:endParaRPr lang="it-IT"/>
        </a:p>
      </dgm:t>
    </dgm:pt>
    <dgm:pt modelId="{F79A6EC9-7496-476D-82C5-B0992E2E0056}" type="pres">
      <dgm:prSet presAssocID="{6F38467D-E0DD-4F14-B915-0C521F650686}" presName="Childtext1" presStyleLbl="revTx" presStyleIdx="1" presStyleCnt="3">
        <dgm:presLayoutVars>
          <dgm:chMax val="0"/>
          <dgm:chPref val="0"/>
          <dgm:bulletEnabled val="1"/>
        </dgm:presLayoutVars>
      </dgm:prSet>
      <dgm:spPr/>
      <dgm:t>
        <a:bodyPr/>
        <a:lstStyle/>
        <a:p>
          <a:endParaRPr lang="it-IT"/>
        </a:p>
      </dgm:t>
    </dgm:pt>
    <dgm:pt modelId="{51680089-13A8-4563-9824-C1F551C7C005}" type="pres">
      <dgm:prSet presAssocID="{6F38467D-E0DD-4F14-B915-0C521F650686}" presName="BalanceSpacing" presStyleCnt="0"/>
      <dgm:spPr/>
    </dgm:pt>
    <dgm:pt modelId="{7D557CA3-4DE0-4C6D-B8C0-D4EBAC6FC1C6}" type="pres">
      <dgm:prSet presAssocID="{6F38467D-E0DD-4F14-B915-0C521F650686}" presName="BalanceSpacing1" presStyleCnt="0"/>
      <dgm:spPr/>
    </dgm:pt>
    <dgm:pt modelId="{C972DBC9-3365-4C8D-85A8-680AB991AACB}" type="pres">
      <dgm:prSet presAssocID="{4AD2418D-F3A8-4985-8ECB-57FCD7FE37E7}" presName="Accent1Text" presStyleLbl="node1" presStyleIdx="3" presStyleCnt="6"/>
      <dgm:spPr/>
      <dgm:t>
        <a:bodyPr/>
        <a:lstStyle/>
        <a:p>
          <a:endParaRPr lang="it-IT"/>
        </a:p>
      </dgm:t>
    </dgm:pt>
    <dgm:pt modelId="{C8907B75-89FC-4EB6-8C6B-399EAC9676E9}" type="pres">
      <dgm:prSet presAssocID="{4AD2418D-F3A8-4985-8ECB-57FCD7FE37E7}" presName="spaceBetweenRectangles" presStyleCnt="0"/>
      <dgm:spPr/>
    </dgm:pt>
    <dgm:pt modelId="{9BD338E6-DB94-496C-9E64-B17AC6B0A33F}" type="pres">
      <dgm:prSet presAssocID="{10D9B2D5-922C-43ED-A163-57B01EF1890A}" presName="composite" presStyleCnt="0"/>
      <dgm:spPr/>
    </dgm:pt>
    <dgm:pt modelId="{A352F6E3-9271-4A85-8B59-A49FEA843F3E}" type="pres">
      <dgm:prSet presAssocID="{10D9B2D5-922C-43ED-A163-57B01EF1890A}" presName="Parent1" presStyleLbl="node1" presStyleIdx="4" presStyleCnt="6">
        <dgm:presLayoutVars>
          <dgm:chMax val="1"/>
          <dgm:chPref val="1"/>
          <dgm:bulletEnabled val="1"/>
        </dgm:presLayoutVars>
      </dgm:prSet>
      <dgm:spPr/>
      <dgm:t>
        <a:bodyPr/>
        <a:lstStyle/>
        <a:p>
          <a:endParaRPr lang="it-IT"/>
        </a:p>
      </dgm:t>
    </dgm:pt>
    <dgm:pt modelId="{C224330D-C0CF-402B-820F-B6429D5A36B8}" type="pres">
      <dgm:prSet presAssocID="{10D9B2D5-922C-43ED-A163-57B01EF1890A}" presName="Childtext1" presStyleLbl="revTx" presStyleIdx="2" presStyleCnt="3">
        <dgm:presLayoutVars>
          <dgm:chMax val="0"/>
          <dgm:chPref val="0"/>
          <dgm:bulletEnabled val="1"/>
        </dgm:presLayoutVars>
      </dgm:prSet>
      <dgm:spPr/>
      <dgm:t>
        <a:bodyPr/>
        <a:lstStyle/>
        <a:p>
          <a:endParaRPr lang="it-IT"/>
        </a:p>
      </dgm:t>
    </dgm:pt>
    <dgm:pt modelId="{C74BBD88-35AC-4BD8-B3F1-2FE3D0D1D881}" type="pres">
      <dgm:prSet presAssocID="{10D9B2D5-922C-43ED-A163-57B01EF1890A}" presName="BalanceSpacing" presStyleCnt="0"/>
      <dgm:spPr/>
    </dgm:pt>
    <dgm:pt modelId="{0767FFB6-DB76-4BB4-A24F-E3BB0B3F1F76}" type="pres">
      <dgm:prSet presAssocID="{10D9B2D5-922C-43ED-A163-57B01EF1890A}" presName="BalanceSpacing1" presStyleCnt="0"/>
      <dgm:spPr/>
    </dgm:pt>
    <dgm:pt modelId="{9D618E9E-1724-4FAA-935F-9C3F1F4175EF}" type="pres">
      <dgm:prSet presAssocID="{63E61D93-DBC9-4A49-9152-110F5FCD78F7}" presName="Accent1Text" presStyleLbl="node1" presStyleIdx="5" presStyleCnt="6" custLinFactNeighborX="-4940" custLinFactNeighborY="-1421"/>
      <dgm:spPr/>
      <dgm:t>
        <a:bodyPr/>
        <a:lstStyle/>
        <a:p>
          <a:endParaRPr lang="it-IT"/>
        </a:p>
      </dgm:t>
    </dgm:pt>
  </dgm:ptLst>
  <dgm:cxnLst>
    <dgm:cxn modelId="{212ED7A6-5C2E-4BD9-88B9-7B13F206803B}" srcId="{C6CB64E5-BA89-4DC5-A78F-B119F7429063}" destId="{E39654B3-365E-4EC8-8D8D-3156838C6F49}" srcOrd="0" destOrd="0" parTransId="{6037ADDA-CCDA-4028-B23E-057C66F3D875}" sibTransId="{4D380D0E-BE86-4EE1-9191-0DCAA4E9739B}"/>
    <dgm:cxn modelId="{F60C01F9-EBEB-4CEF-A71C-AD55AAC8FADE}" type="presOf" srcId="{B6D9CD57-855A-4414-8609-C3E107C24A88}" destId="{F79A6EC9-7496-476D-82C5-B0992E2E0056}" srcOrd="0" destOrd="0" presId="urn:microsoft.com/office/officeart/2008/layout/AlternatingHexagons"/>
    <dgm:cxn modelId="{0B6B7142-21CB-4A70-9A98-BE5EC74097A2}" srcId="{10D9B2D5-922C-43ED-A163-57B01EF1890A}" destId="{DEC9BC85-359C-4727-977F-654676DA4C17}" srcOrd="0" destOrd="0" parTransId="{E17E7A3A-0F51-4E4F-ACBF-89AA1B8E6D86}" sibTransId="{A4FB7B1F-0069-4294-B457-3D6D29373EAF}"/>
    <dgm:cxn modelId="{0EE9C0DC-D3A6-4738-AEB5-19AD3FD7B21D}" type="presOf" srcId="{C6CB64E5-BA89-4DC5-A78F-B119F7429063}" destId="{AB1C9728-91D4-4298-98B8-DC85769E67AE}" srcOrd="0" destOrd="0" presId="urn:microsoft.com/office/officeart/2008/layout/AlternatingHexagons"/>
    <dgm:cxn modelId="{7941E63E-9B01-4B58-9A8A-5FBD165FCE62}" type="presOf" srcId="{63E61D93-DBC9-4A49-9152-110F5FCD78F7}" destId="{9D618E9E-1724-4FAA-935F-9C3F1F4175EF}" srcOrd="0" destOrd="0" presId="urn:microsoft.com/office/officeart/2008/layout/AlternatingHexagons"/>
    <dgm:cxn modelId="{DECE6D6E-B5C8-4DC6-9ADD-8567ED41061E}" type="presOf" srcId="{9D105386-60BC-4ED9-A373-44B3C7EC2FD6}" destId="{B7E7F5DF-34CF-4898-9C68-97774BB09F81}" srcOrd="0" destOrd="0" presId="urn:microsoft.com/office/officeart/2008/layout/AlternatingHexagons"/>
    <dgm:cxn modelId="{A08E88BD-2FA7-495D-B7B7-99C9927294A6}" srcId="{9D105386-60BC-4ED9-A373-44B3C7EC2FD6}" destId="{10D9B2D5-922C-43ED-A163-57B01EF1890A}" srcOrd="2" destOrd="0" parTransId="{1E346178-2D65-4E7C-BD48-767FBB4B8FB1}" sibTransId="{63E61D93-DBC9-4A49-9152-110F5FCD78F7}"/>
    <dgm:cxn modelId="{277DFAA4-2D27-4277-BBAC-6D0712A79831}" srcId="{6F38467D-E0DD-4F14-B915-0C521F650686}" destId="{B6D9CD57-855A-4414-8609-C3E107C24A88}" srcOrd="0" destOrd="0" parTransId="{5E3E61A6-1697-435D-994A-0B9C3C74BF30}" sibTransId="{D65BB067-B3D6-4930-ADD9-04CBA7264BFF}"/>
    <dgm:cxn modelId="{C4302996-396F-4EC8-886E-80B6376577C6}" type="presOf" srcId="{10D9B2D5-922C-43ED-A163-57B01EF1890A}" destId="{A352F6E3-9271-4A85-8B59-A49FEA843F3E}" srcOrd="0" destOrd="0" presId="urn:microsoft.com/office/officeart/2008/layout/AlternatingHexagons"/>
    <dgm:cxn modelId="{485F7FB0-2A02-4C52-88A8-57F11BC084D9}" type="presOf" srcId="{DEC9BC85-359C-4727-977F-654676DA4C17}" destId="{C224330D-C0CF-402B-820F-B6429D5A36B8}" srcOrd="0" destOrd="0" presId="urn:microsoft.com/office/officeart/2008/layout/AlternatingHexagons"/>
    <dgm:cxn modelId="{9B41D48F-7EE5-4DAF-9C7E-2EC37020FC50}" srcId="{9D105386-60BC-4ED9-A373-44B3C7EC2FD6}" destId="{6F38467D-E0DD-4F14-B915-0C521F650686}" srcOrd="1" destOrd="0" parTransId="{9187EB07-07C2-4F5E-BC8B-0DEA7BB3F655}" sibTransId="{4AD2418D-F3A8-4985-8ECB-57FCD7FE37E7}"/>
    <dgm:cxn modelId="{5B6541E3-AF74-4E24-8329-0111DE4B395F}" srcId="{9D105386-60BC-4ED9-A373-44B3C7EC2FD6}" destId="{C6CB64E5-BA89-4DC5-A78F-B119F7429063}" srcOrd="0" destOrd="0" parTransId="{41B05C19-CBA9-4057-8C90-EF7D5F89B785}" sibTransId="{7A49E6B5-C52E-46CA-AB4E-A57F89FAD5DE}"/>
    <dgm:cxn modelId="{E513CA80-7583-4591-996A-BD54AC7EF491}" type="presOf" srcId="{4AD2418D-F3A8-4985-8ECB-57FCD7FE37E7}" destId="{C972DBC9-3365-4C8D-85A8-680AB991AACB}" srcOrd="0" destOrd="0" presId="urn:microsoft.com/office/officeart/2008/layout/AlternatingHexagons"/>
    <dgm:cxn modelId="{07A40304-5793-4CCE-B8B7-E94968146B26}" type="presOf" srcId="{E39654B3-365E-4EC8-8D8D-3156838C6F49}" destId="{1C5E161B-206A-49D9-AD06-27E444B8BB43}" srcOrd="0" destOrd="0" presId="urn:microsoft.com/office/officeart/2008/layout/AlternatingHexagons"/>
    <dgm:cxn modelId="{D69B7B5A-F064-4295-9215-B83CB52CEB58}" type="presOf" srcId="{7A49E6B5-C52E-46CA-AB4E-A57F89FAD5DE}" destId="{B2EF64F1-4426-440D-BD9C-BF0FCD20C5D1}" srcOrd="0" destOrd="0" presId="urn:microsoft.com/office/officeart/2008/layout/AlternatingHexagons"/>
    <dgm:cxn modelId="{07AF6620-DD13-461A-AA1E-85350AFD7F3E}" type="presOf" srcId="{6F38467D-E0DD-4F14-B915-0C521F650686}" destId="{8D4260B9-3F5F-4228-8AD0-30F04D803134}" srcOrd="0" destOrd="0" presId="urn:microsoft.com/office/officeart/2008/layout/AlternatingHexagons"/>
    <dgm:cxn modelId="{40249F2A-6926-4087-BB15-DDFB2336F4BB}" type="presParOf" srcId="{B7E7F5DF-34CF-4898-9C68-97774BB09F81}" destId="{6F92CD57-BA59-4BA0-938B-47CB53CE36FB}" srcOrd="0" destOrd="0" presId="urn:microsoft.com/office/officeart/2008/layout/AlternatingHexagons"/>
    <dgm:cxn modelId="{5FF2050E-A256-4AE5-820F-864D90BBCC16}" type="presParOf" srcId="{6F92CD57-BA59-4BA0-938B-47CB53CE36FB}" destId="{AB1C9728-91D4-4298-98B8-DC85769E67AE}" srcOrd="0" destOrd="0" presId="urn:microsoft.com/office/officeart/2008/layout/AlternatingHexagons"/>
    <dgm:cxn modelId="{D68EB86F-FC33-4A28-905A-C0A716483910}" type="presParOf" srcId="{6F92CD57-BA59-4BA0-938B-47CB53CE36FB}" destId="{1C5E161B-206A-49D9-AD06-27E444B8BB43}" srcOrd="1" destOrd="0" presId="urn:microsoft.com/office/officeart/2008/layout/AlternatingHexagons"/>
    <dgm:cxn modelId="{29DB54A7-4DA5-4479-B142-C7BEA2303CBB}" type="presParOf" srcId="{6F92CD57-BA59-4BA0-938B-47CB53CE36FB}" destId="{1E6916E1-F0BB-4F59-964E-BD95C0929EF1}" srcOrd="2" destOrd="0" presId="urn:microsoft.com/office/officeart/2008/layout/AlternatingHexagons"/>
    <dgm:cxn modelId="{F76A3D0B-EE89-4964-8A2B-C68B99057F4B}" type="presParOf" srcId="{6F92CD57-BA59-4BA0-938B-47CB53CE36FB}" destId="{A812E8D9-B873-411B-8F42-DC7747611689}" srcOrd="3" destOrd="0" presId="urn:microsoft.com/office/officeart/2008/layout/AlternatingHexagons"/>
    <dgm:cxn modelId="{DEC83305-7117-4A46-912F-61132738B836}" type="presParOf" srcId="{6F92CD57-BA59-4BA0-938B-47CB53CE36FB}" destId="{B2EF64F1-4426-440D-BD9C-BF0FCD20C5D1}" srcOrd="4" destOrd="0" presId="urn:microsoft.com/office/officeart/2008/layout/AlternatingHexagons"/>
    <dgm:cxn modelId="{3D02D144-F82F-4E2C-A15E-51567253DA13}" type="presParOf" srcId="{B7E7F5DF-34CF-4898-9C68-97774BB09F81}" destId="{EA6D464A-4CA5-42AD-8CC0-145E01C700BD}" srcOrd="1" destOrd="0" presId="urn:microsoft.com/office/officeart/2008/layout/AlternatingHexagons"/>
    <dgm:cxn modelId="{D3CED6BF-E2F5-4258-BA52-8B1CCD9DDCF6}" type="presParOf" srcId="{B7E7F5DF-34CF-4898-9C68-97774BB09F81}" destId="{EE1F7BE9-41C3-4571-9E18-7E6B42766BA6}" srcOrd="2" destOrd="0" presId="urn:microsoft.com/office/officeart/2008/layout/AlternatingHexagons"/>
    <dgm:cxn modelId="{CEFB273C-F73B-4D2C-A61E-519780F79431}" type="presParOf" srcId="{EE1F7BE9-41C3-4571-9E18-7E6B42766BA6}" destId="{8D4260B9-3F5F-4228-8AD0-30F04D803134}" srcOrd="0" destOrd="0" presId="urn:microsoft.com/office/officeart/2008/layout/AlternatingHexagons"/>
    <dgm:cxn modelId="{610200CA-441D-4CDF-9AE0-B6714EF13B54}" type="presParOf" srcId="{EE1F7BE9-41C3-4571-9E18-7E6B42766BA6}" destId="{F79A6EC9-7496-476D-82C5-B0992E2E0056}" srcOrd="1" destOrd="0" presId="urn:microsoft.com/office/officeart/2008/layout/AlternatingHexagons"/>
    <dgm:cxn modelId="{6943444A-3047-478E-90EC-0F3B68B8871F}" type="presParOf" srcId="{EE1F7BE9-41C3-4571-9E18-7E6B42766BA6}" destId="{51680089-13A8-4563-9824-C1F551C7C005}" srcOrd="2" destOrd="0" presId="urn:microsoft.com/office/officeart/2008/layout/AlternatingHexagons"/>
    <dgm:cxn modelId="{C8B54E71-3E84-4790-8D3E-E5C237DFD764}" type="presParOf" srcId="{EE1F7BE9-41C3-4571-9E18-7E6B42766BA6}" destId="{7D557CA3-4DE0-4C6D-B8C0-D4EBAC6FC1C6}" srcOrd="3" destOrd="0" presId="urn:microsoft.com/office/officeart/2008/layout/AlternatingHexagons"/>
    <dgm:cxn modelId="{04CDE3B0-E781-4166-BFB3-3A05D52F31C5}" type="presParOf" srcId="{EE1F7BE9-41C3-4571-9E18-7E6B42766BA6}" destId="{C972DBC9-3365-4C8D-85A8-680AB991AACB}" srcOrd="4" destOrd="0" presId="urn:microsoft.com/office/officeart/2008/layout/AlternatingHexagons"/>
    <dgm:cxn modelId="{98A79963-356B-44AF-97A8-DBFE1C73467C}" type="presParOf" srcId="{B7E7F5DF-34CF-4898-9C68-97774BB09F81}" destId="{C8907B75-89FC-4EB6-8C6B-399EAC9676E9}" srcOrd="3" destOrd="0" presId="urn:microsoft.com/office/officeart/2008/layout/AlternatingHexagons"/>
    <dgm:cxn modelId="{F9A824FB-D647-482E-9008-C41F473E479B}" type="presParOf" srcId="{B7E7F5DF-34CF-4898-9C68-97774BB09F81}" destId="{9BD338E6-DB94-496C-9E64-B17AC6B0A33F}" srcOrd="4" destOrd="0" presId="urn:microsoft.com/office/officeart/2008/layout/AlternatingHexagons"/>
    <dgm:cxn modelId="{0EE8EE6F-EE31-408E-9DCB-CFDDCE49664E}" type="presParOf" srcId="{9BD338E6-DB94-496C-9E64-B17AC6B0A33F}" destId="{A352F6E3-9271-4A85-8B59-A49FEA843F3E}" srcOrd="0" destOrd="0" presId="urn:microsoft.com/office/officeart/2008/layout/AlternatingHexagons"/>
    <dgm:cxn modelId="{AA9AF45F-02AE-4A8B-960C-4546EDB97B11}" type="presParOf" srcId="{9BD338E6-DB94-496C-9E64-B17AC6B0A33F}" destId="{C224330D-C0CF-402B-820F-B6429D5A36B8}" srcOrd="1" destOrd="0" presId="urn:microsoft.com/office/officeart/2008/layout/AlternatingHexagons"/>
    <dgm:cxn modelId="{21F45D72-5FB6-4705-A2D4-B1406DCE0E87}" type="presParOf" srcId="{9BD338E6-DB94-496C-9E64-B17AC6B0A33F}" destId="{C74BBD88-35AC-4BD8-B3F1-2FE3D0D1D881}" srcOrd="2" destOrd="0" presId="urn:microsoft.com/office/officeart/2008/layout/AlternatingHexagons"/>
    <dgm:cxn modelId="{2D070A24-3CEE-4B9A-9D5F-84574EAF60B8}" type="presParOf" srcId="{9BD338E6-DB94-496C-9E64-B17AC6B0A33F}" destId="{0767FFB6-DB76-4BB4-A24F-E3BB0B3F1F76}" srcOrd="3" destOrd="0" presId="urn:microsoft.com/office/officeart/2008/layout/AlternatingHexagons"/>
    <dgm:cxn modelId="{825203D6-B513-498F-8D4B-49F97B030163}" type="presParOf" srcId="{9BD338E6-DB94-496C-9E64-B17AC6B0A33F}" destId="{9D618E9E-1724-4FAA-935F-9C3F1F4175EF}"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2259A7-A854-4055-BAFA-3CC4F2AF86D4}" type="doc">
      <dgm:prSet loTypeId="urn:microsoft.com/office/officeart/2011/layout/RadialPictureList" loCatId="officeonline" qsTypeId="urn:microsoft.com/office/officeart/2005/8/quickstyle/simple1" qsCatId="simple" csTypeId="urn:microsoft.com/office/officeart/2005/8/colors/accent1_2" csCatId="accent1" phldr="1"/>
      <dgm:spPr/>
      <dgm:t>
        <a:bodyPr/>
        <a:lstStyle/>
        <a:p>
          <a:endParaRPr lang="it-IT"/>
        </a:p>
      </dgm:t>
    </dgm:pt>
    <dgm:pt modelId="{1F17FC7E-95A2-49AD-8454-93BB7058AAEB}">
      <dgm:prSet phldrT="[Testo]" custT="1"/>
      <dgm:spPr/>
      <dgm:t>
        <a:bodyPr/>
        <a:lstStyle/>
        <a:p>
          <a:r>
            <a:rPr lang="it-IT" sz="3200" b="1" dirty="0" smtClean="0"/>
            <a:t>Per lo sviluppo di competenze</a:t>
          </a:r>
          <a:endParaRPr lang="it-IT" sz="3200" b="1" dirty="0"/>
        </a:p>
      </dgm:t>
    </dgm:pt>
    <dgm:pt modelId="{ACB5B598-FDFD-45EA-98F3-30A1D5141A1A}" type="parTrans" cxnId="{A8C00ED3-0F91-49A9-8731-777E829ECA98}">
      <dgm:prSet/>
      <dgm:spPr/>
      <dgm:t>
        <a:bodyPr/>
        <a:lstStyle/>
        <a:p>
          <a:endParaRPr lang="it-IT"/>
        </a:p>
      </dgm:t>
    </dgm:pt>
    <dgm:pt modelId="{17C981E5-D800-44D8-BCE1-37832DF29ED8}" type="sibTrans" cxnId="{A8C00ED3-0F91-49A9-8731-777E829ECA98}">
      <dgm:prSet/>
      <dgm:spPr/>
      <dgm:t>
        <a:bodyPr/>
        <a:lstStyle/>
        <a:p>
          <a:endParaRPr lang="it-IT"/>
        </a:p>
      </dgm:t>
    </dgm:pt>
    <dgm:pt modelId="{A31EF821-3985-4CDA-854D-A02E11913F99}">
      <dgm:prSet phldrT="[Testo]" custT="1"/>
      <dgm:spPr/>
      <dgm:t>
        <a:bodyPr/>
        <a:lstStyle/>
        <a:p>
          <a:pPr algn="ctr"/>
          <a:r>
            <a:rPr lang="it-IT" sz="3200" b="1" dirty="0" smtClean="0"/>
            <a:t>Per i Dirigenti</a:t>
          </a:r>
          <a:endParaRPr lang="it-IT" sz="3200" b="1" dirty="0"/>
        </a:p>
      </dgm:t>
    </dgm:pt>
    <dgm:pt modelId="{828E6EEC-3B98-4C0A-963B-63C8F7AF0005}" type="parTrans" cxnId="{47CE5300-EB6A-476B-B84F-F670787C70AF}">
      <dgm:prSet/>
      <dgm:spPr/>
      <dgm:t>
        <a:bodyPr/>
        <a:lstStyle/>
        <a:p>
          <a:endParaRPr lang="it-IT"/>
        </a:p>
      </dgm:t>
    </dgm:pt>
    <dgm:pt modelId="{E1769219-4CE7-4A4B-BB9A-D069E2CA7ABD}" type="sibTrans" cxnId="{47CE5300-EB6A-476B-B84F-F670787C70AF}">
      <dgm:prSet/>
      <dgm:spPr/>
      <dgm:t>
        <a:bodyPr/>
        <a:lstStyle/>
        <a:p>
          <a:endParaRPr lang="it-IT"/>
        </a:p>
      </dgm:t>
    </dgm:pt>
    <dgm:pt modelId="{1B4FED28-4A2F-4878-A764-74D3BCA8A8E1}">
      <dgm:prSet phldrT="[Testo]"/>
      <dgm:spPr/>
      <dgm:t>
        <a:bodyPr/>
        <a:lstStyle/>
        <a:p>
          <a:r>
            <a:rPr lang="it-IT" b="1" dirty="0" smtClean="0"/>
            <a:t>Per i docenti</a:t>
          </a:r>
          <a:endParaRPr lang="it-IT" b="1" dirty="0"/>
        </a:p>
      </dgm:t>
    </dgm:pt>
    <dgm:pt modelId="{914A7200-72D5-4CEC-BACF-9DAF0808B2E1}" type="parTrans" cxnId="{DBDD6012-4647-4A91-BE3E-F8881EDE4786}">
      <dgm:prSet/>
      <dgm:spPr/>
      <dgm:t>
        <a:bodyPr/>
        <a:lstStyle/>
        <a:p>
          <a:endParaRPr lang="it-IT"/>
        </a:p>
      </dgm:t>
    </dgm:pt>
    <dgm:pt modelId="{E7CCB367-F905-4883-AA47-C9DEF7172080}" type="sibTrans" cxnId="{DBDD6012-4647-4A91-BE3E-F8881EDE4786}">
      <dgm:prSet/>
      <dgm:spPr/>
      <dgm:t>
        <a:bodyPr/>
        <a:lstStyle/>
        <a:p>
          <a:endParaRPr lang="it-IT"/>
        </a:p>
      </dgm:t>
    </dgm:pt>
    <dgm:pt modelId="{BB61AE0C-DB39-431A-9980-A9EF068BE121}">
      <dgm:prSet phldrT="[Testo]"/>
      <dgm:spPr/>
      <dgm:t>
        <a:bodyPr/>
        <a:lstStyle/>
        <a:p>
          <a:r>
            <a:rPr lang="it-IT" b="1" dirty="0" smtClean="0"/>
            <a:t>Per gli allievi</a:t>
          </a:r>
          <a:endParaRPr lang="it-IT" b="1" dirty="0"/>
        </a:p>
      </dgm:t>
    </dgm:pt>
    <dgm:pt modelId="{F723BB14-B8DE-4132-86EB-830E24BD0380}" type="parTrans" cxnId="{AA2B12BD-A62C-4D99-A88D-3F3045FA99BE}">
      <dgm:prSet/>
      <dgm:spPr/>
      <dgm:t>
        <a:bodyPr/>
        <a:lstStyle/>
        <a:p>
          <a:endParaRPr lang="it-IT"/>
        </a:p>
      </dgm:t>
    </dgm:pt>
    <dgm:pt modelId="{605C8299-2B2A-459D-8480-C0149C5667F5}" type="sibTrans" cxnId="{AA2B12BD-A62C-4D99-A88D-3F3045FA99BE}">
      <dgm:prSet/>
      <dgm:spPr/>
      <dgm:t>
        <a:bodyPr/>
        <a:lstStyle/>
        <a:p>
          <a:endParaRPr lang="it-IT"/>
        </a:p>
      </dgm:t>
    </dgm:pt>
    <dgm:pt modelId="{5F4A95E2-9BC0-4DC3-82A1-27C2DE2B52F4}">
      <dgm:prSet/>
      <dgm:spPr/>
      <dgm:t>
        <a:bodyPr/>
        <a:lstStyle/>
        <a:p>
          <a:endParaRPr lang="it-IT"/>
        </a:p>
      </dgm:t>
    </dgm:pt>
    <dgm:pt modelId="{66090F92-622E-43D1-B0E4-E00C56091375}" type="parTrans" cxnId="{49916D2E-8B40-4A09-A0E1-3E700A6FF7BF}">
      <dgm:prSet/>
      <dgm:spPr/>
      <dgm:t>
        <a:bodyPr/>
        <a:lstStyle/>
        <a:p>
          <a:endParaRPr lang="it-IT"/>
        </a:p>
      </dgm:t>
    </dgm:pt>
    <dgm:pt modelId="{B9A5507E-950A-40F5-AE94-FBAE205F952B}" type="sibTrans" cxnId="{49916D2E-8B40-4A09-A0E1-3E700A6FF7BF}">
      <dgm:prSet/>
      <dgm:spPr/>
      <dgm:t>
        <a:bodyPr/>
        <a:lstStyle/>
        <a:p>
          <a:endParaRPr lang="it-IT"/>
        </a:p>
      </dgm:t>
    </dgm:pt>
    <dgm:pt modelId="{87C1357A-73F0-411A-8229-976567DEC425}">
      <dgm:prSet/>
      <dgm:spPr/>
      <dgm:t>
        <a:bodyPr/>
        <a:lstStyle/>
        <a:p>
          <a:endParaRPr lang="it-IT"/>
        </a:p>
      </dgm:t>
    </dgm:pt>
    <dgm:pt modelId="{373495EA-7F55-4A62-AC54-530A224F2C3E}" type="parTrans" cxnId="{71BBA980-67B9-490B-A805-F9E4DBDF6F72}">
      <dgm:prSet/>
      <dgm:spPr/>
      <dgm:t>
        <a:bodyPr/>
        <a:lstStyle/>
        <a:p>
          <a:endParaRPr lang="it-IT"/>
        </a:p>
      </dgm:t>
    </dgm:pt>
    <dgm:pt modelId="{FB6E0620-2D14-4323-A616-32DDFB6AFABB}" type="sibTrans" cxnId="{71BBA980-67B9-490B-A805-F9E4DBDF6F72}">
      <dgm:prSet/>
      <dgm:spPr/>
      <dgm:t>
        <a:bodyPr/>
        <a:lstStyle/>
        <a:p>
          <a:endParaRPr lang="it-IT"/>
        </a:p>
      </dgm:t>
    </dgm:pt>
    <dgm:pt modelId="{EE3BBDA7-F7A0-474B-86C1-DFEB27992BA6}">
      <dgm:prSet/>
      <dgm:spPr/>
      <dgm:t>
        <a:bodyPr/>
        <a:lstStyle/>
        <a:p>
          <a:endParaRPr lang="it-IT"/>
        </a:p>
      </dgm:t>
    </dgm:pt>
    <dgm:pt modelId="{95CE30D0-28BD-44D1-869C-2943BCA54EC0}" type="parTrans" cxnId="{B6D21AEB-9811-4884-998D-1AC1B24031F3}">
      <dgm:prSet/>
      <dgm:spPr/>
      <dgm:t>
        <a:bodyPr/>
        <a:lstStyle/>
        <a:p>
          <a:endParaRPr lang="it-IT"/>
        </a:p>
      </dgm:t>
    </dgm:pt>
    <dgm:pt modelId="{8FDC7FDA-0113-4BF2-A1F7-40F9EE5BC3D2}" type="sibTrans" cxnId="{B6D21AEB-9811-4884-998D-1AC1B24031F3}">
      <dgm:prSet/>
      <dgm:spPr/>
      <dgm:t>
        <a:bodyPr/>
        <a:lstStyle/>
        <a:p>
          <a:endParaRPr lang="it-IT"/>
        </a:p>
      </dgm:t>
    </dgm:pt>
    <dgm:pt modelId="{352F51BA-9706-4477-80FD-37BECAA945C6}">
      <dgm:prSet/>
      <dgm:spPr/>
      <dgm:t>
        <a:bodyPr/>
        <a:lstStyle/>
        <a:p>
          <a:endParaRPr lang="it-IT"/>
        </a:p>
      </dgm:t>
    </dgm:pt>
    <dgm:pt modelId="{6A58D71A-F568-4329-97C4-7DBB3F3E6386}" type="parTrans" cxnId="{8BC40AA9-740D-4B95-8D7E-21E8F71DF71E}">
      <dgm:prSet/>
      <dgm:spPr/>
      <dgm:t>
        <a:bodyPr/>
        <a:lstStyle/>
        <a:p>
          <a:endParaRPr lang="it-IT"/>
        </a:p>
      </dgm:t>
    </dgm:pt>
    <dgm:pt modelId="{C91E8435-0165-4355-9991-03788B5420C0}" type="sibTrans" cxnId="{8BC40AA9-740D-4B95-8D7E-21E8F71DF71E}">
      <dgm:prSet/>
      <dgm:spPr/>
      <dgm:t>
        <a:bodyPr/>
        <a:lstStyle/>
        <a:p>
          <a:endParaRPr lang="it-IT"/>
        </a:p>
      </dgm:t>
    </dgm:pt>
    <dgm:pt modelId="{AC2A0A11-31B5-4627-AE59-AF7B4696149D}">
      <dgm:prSet/>
      <dgm:spPr/>
      <dgm:t>
        <a:bodyPr/>
        <a:lstStyle/>
        <a:p>
          <a:endParaRPr lang="it-IT"/>
        </a:p>
      </dgm:t>
    </dgm:pt>
    <dgm:pt modelId="{862F9175-DDE1-45C9-A233-ADB41D7CD1E7}" type="parTrans" cxnId="{40EF4228-6429-4D52-BBE0-B45B384BE023}">
      <dgm:prSet/>
      <dgm:spPr/>
      <dgm:t>
        <a:bodyPr/>
        <a:lstStyle/>
        <a:p>
          <a:endParaRPr lang="it-IT"/>
        </a:p>
      </dgm:t>
    </dgm:pt>
    <dgm:pt modelId="{0532420C-0ED8-4547-A702-74DEA4EE240E}" type="sibTrans" cxnId="{40EF4228-6429-4D52-BBE0-B45B384BE023}">
      <dgm:prSet/>
      <dgm:spPr/>
      <dgm:t>
        <a:bodyPr/>
        <a:lstStyle/>
        <a:p>
          <a:endParaRPr lang="it-IT"/>
        </a:p>
      </dgm:t>
    </dgm:pt>
    <dgm:pt modelId="{6534A66F-B16C-48EE-BB15-A755E275123A}">
      <dgm:prSet/>
      <dgm:spPr/>
      <dgm:t>
        <a:bodyPr/>
        <a:lstStyle/>
        <a:p>
          <a:endParaRPr lang="it-IT"/>
        </a:p>
      </dgm:t>
    </dgm:pt>
    <dgm:pt modelId="{D45A9703-2AB4-4849-84B5-11F205794513}" type="parTrans" cxnId="{3DC08CD8-EF35-427B-BC8F-848551353B62}">
      <dgm:prSet/>
      <dgm:spPr/>
      <dgm:t>
        <a:bodyPr/>
        <a:lstStyle/>
        <a:p>
          <a:endParaRPr lang="it-IT"/>
        </a:p>
      </dgm:t>
    </dgm:pt>
    <dgm:pt modelId="{1D1F23E2-1082-442E-A0A9-8A66251152DD}" type="sibTrans" cxnId="{3DC08CD8-EF35-427B-BC8F-848551353B62}">
      <dgm:prSet/>
      <dgm:spPr/>
      <dgm:t>
        <a:bodyPr/>
        <a:lstStyle/>
        <a:p>
          <a:endParaRPr lang="it-IT"/>
        </a:p>
      </dgm:t>
    </dgm:pt>
    <dgm:pt modelId="{924DC9F6-A83E-42F0-9067-A1D68EDFDFFB}">
      <dgm:prSet/>
      <dgm:spPr/>
      <dgm:t>
        <a:bodyPr/>
        <a:lstStyle/>
        <a:p>
          <a:endParaRPr lang="it-IT"/>
        </a:p>
      </dgm:t>
    </dgm:pt>
    <dgm:pt modelId="{F99255DA-1FC5-4F65-A4E3-97872EF12C3B}" type="parTrans" cxnId="{432A50CC-BA47-4904-877C-B66CE19F57D1}">
      <dgm:prSet/>
      <dgm:spPr/>
      <dgm:t>
        <a:bodyPr/>
        <a:lstStyle/>
        <a:p>
          <a:endParaRPr lang="it-IT"/>
        </a:p>
      </dgm:t>
    </dgm:pt>
    <dgm:pt modelId="{65FDF3E0-621A-476B-AF62-7218860D3629}" type="sibTrans" cxnId="{432A50CC-BA47-4904-877C-B66CE19F57D1}">
      <dgm:prSet/>
      <dgm:spPr/>
      <dgm:t>
        <a:bodyPr/>
        <a:lstStyle/>
        <a:p>
          <a:endParaRPr lang="it-IT"/>
        </a:p>
      </dgm:t>
    </dgm:pt>
    <dgm:pt modelId="{7D431F86-8846-4608-96EC-881F59AB5F3D}">
      <dgm:prSet/>
      <dgm:spPr/>
      <dgm:t>
        <a:bodyPr/>
        <a:lstStyle/>
        <a:p>
          <a:endParaRPr lang="it-IT"/>
        </a:p>
      </dgm:t>
    </dgm:pt>
    <dgm:pt modelId="{E5C5CF02-B7A3-40A6-AE74-A467CCF555D9}" type="parTrans" cxnId="{7AAE09F7-3E13-4D12-883C-2BC283FFFEF1}">
      <dgm:prSet/>
      <dgm:spPr/>
      <dgm:t>
        <a:bodyPr/>
        <a:lstStyle/>
        <a:p>
          <a:endParaRPr lang="it-IT"/>
        </a:p>
      </dgm:t>
    </dgm:pt>
    <dgm:pt modelId="{EBBFFF2A-98D9-468A-ADA4-A6330A0FD27C}" type="sibTrans" cxnId="{7AAE09F7-3E13-4D12-883C-2BC283FFFEF1}">
      <dgm:prSet/>
      <dgm:spPr/>
      <dgm:t>
        <a:bodyPr/>
        <a:lstStyle/>
        <a:p>
          <a:endParaRPr lang="it-IT"/>
        </a:p>
      </dgm:t>
    </dgm:pt>
    <dgm:pt modelId="{72567F8E-3D5F-4459-8877-FCBDE2D18950}">
      <dgm:prSet/>
      <dgm:spPr/>
      <dgm:t>
        <a:bodyPr/>
        <a:lstStyle/>
        <a:p>
          <a:endParaRPr lang="it-IT"/>
        </a:p>
      </dgm:t>
    </dgm:pt>
    <dgm:pt modelId="{7195CF70-DCDC-4BDD-B7CF-1D51549BAEE9}" type="parTrans" cxnId="{DA62479F-B143-4086-8B0B-E0E2A99716DF}">
      <dgm:prSet/>
      <dgm:spPr/>
      <dgm:t>
        <a:bodyPr/>
        <a:lstStyle/>
        <a:p>
          <a:endParaRPr lang="it-IT"/>
        </a:p>
      </dgm:t>
    </dgm:pt>
    <dgm:pt modelId="{AADDC771-0C8B-451C-B3FD-5C89C784328E}" type="sibTrans" cxnId="{DA62479F-B143-4086-8B0B-E0E2A99716DF}">
      <dgm:prSet/>
      <dgm:spPr/>
      <dgm:t>
        <a:bodyPr/>
        <a:lstStyle/>
        <a:p>
          <a:endParaRPr lang="it-IT"/>
        </a:p>
      </dgm:t>
    </dgm:pt>
    <dgm:pt modelId="{D8250CF3-66D3-402F-B087-8FE9F3D7818A}">
      <dgm:prSet/>
      <dgm:spPr/>
      <dgm:t>
        <a:bodyPr/>
        <a:lstStyle/>
        <a:p>
          <a:endParaRPr lang="it-IT"/>
        </a:p>
      </dgm:t>
    </dgm:pt>
    <dgm:pt modelId="{21DEDA99-6FA0-4ED6-8819-C80A248B8F70}" type="parTrans" cxnId="{3B2AC5D2-E80F-4450-A2D7-85EDF68D878E}">
      <dgm:prSet/>
      <dgm:spPr/>
      <dgm:t>
        <a:bodyPr/>
        <a:lstStyle/>
        <a:p>
          <a:endParaRPr lang="it-IT"/>
        </a:p>
      </dgm:t>
    </dgm:pt>
    <dgm:pt modelId="{4076B9AA-F735-48B6-B698-9E14DAEF35ED}" type="sibTrans" cxnId="{3B2AC5D2-E80F-4450-A2D7-85EDF68D878E}">
      <dgm:prSet/>
      <dgm:spPr/>
      <dgm:t>
        <a:bodyPr/>
        <a:lstStyle/>
        <a:p>
          <a:endParaRPr lang="it-IT"/>
        </a:p>
      </dgm:t>
    </dgm:pt>
    <dgm:pt modelId="{B84EF2BE-3DEB-47B5-B22A-94C7B6B158A4}">
      <dgm:prSet/>
      <dgm:spPr/>
      <dgm:t>
        <a:bodyPr/>
        <a:lstStyle/>
        <a:p>
          <a:endParaRPr lang="it-IT"/>
        </a:p>
      </dgm:t>
    </dgm:pt>
    <dgm:pt modelId="{88E918EB-8B27-4BFB-89BB-4B236FA4E29A}" type="parTrans" cxnId="{0A3A1333-80E6-49E4-BE00-9607DCA26277}">
      <dgm:prSet/>
      <dgm:spPr/>
      <dgm:t>
        <a:bodyPr/>
        <a:lstStyle/>
        <a:p>
          <a:endParaRPr lang="it-IT"/>
        </a:p>
      </dgm:t>
    </dgm:pt>
    <dgm:pt modelId="{40502282-F113-49C6-9C32-A4F89424FD04}" type="sibTrans" cxnId="{0A3A1333-80E6-49E4-BE00-9607DCA26277}">
      <dgm:prSet/>
      <dgm:spPr/>
      <dgm:t>
        <a:bodyPr/>
        <a:lstStyle/>
        <a:p>
          <a:endParaRPr lang="it-IT"/>
        </a:p>
      </dgm:t>
    </dgm:pt>
    <dgm:pt modelId="{16C7B6AC-9C8A-4E3F-B78B-86DFB54B5C5A}">
      <dgm:prSet/>
      <dgm:spPr/>
      <dgm:t>
        <a:bodyPr/>
        <a:lstStyle/>
        <a:p>
          <a:endParaRPr lang="it-IT"/>
        </a:p>
      </dgm:t>
    </dgm:pt>
    <dgm:pt modelId="{1ADB0460-217E-4BF5-941F-87B748C3995A}" type="parTrans" cxnId="{6DF5B1BB-6752-4202-9608-E6DADCE500D8}">
      <dgm:prSet/>
      <dgm:spPr/>
      <dgm:t>
        <a:bodyPr/>
        <a:lstStyle/>
        <a:p>
          <a:endParaRPr lang="it-IT"/>
        </a:p>
      </dgm:t>
    </dgm:pt>
    <dgm:pt modelId="{724879F0-89D5-4474-B3D9-0F7200B2AF4A}" type="sibTrans" cxnId="{6DF5B1BB-6752-4202-9608-E6DADCE500D8}">
      <dgm:prSet/>
      <dgm:spPr/>
      <dgm:t>
        <a:bodyPr/>
        <a:lstStyle/>
        <a:p>
          <a:endParaRPr lang="it-IT"/>
        </a:p>
      </dgm:t>
    </dgm:pt>
    <dgm:pt modelId="{8D48B2A1-97C0-4C8C-9867-ED1EE78A2337}">
      <dgm:prSet/>
      <dgm:spPr/>
      <dgm:t>
        <a:bodyPr/>
        <a:lstStyle/>
        <a:p>
          <a:endParaRPr lang="it-IT"/>
        </a:p>
      </dgm:t>
    </dgm:pt>
    <dgm:pt modelId="{AC5FBB7F-7173-46F4-AE52-86585128F45D}" type="parTrans" cxnId="{A92BE0B5-69D5-45EE-8B2B-F2D08F815343}">
      <dgm:prSet/>
      <dgm:spPr/>
      <dgm:t>
        <a:bodyPr/>
        <a:lstStyle/>
        <a:p>
          <a:endParaRPr lang="it-IT"/>
        </a:p>
      </dgm:t>
    </dgm:pt>
    <dgm:pt modelId="{AB0263A2-68B7-4C74-9592-473A92B3341C}" type="sibTrans" cxnId="{A92BE0B5-69D5-45EE-8B2B-F2D08F815343}">
      <dgm:prSet/>
      <dgm:spPr/>
      <dgm:t>
        <a:bodyPr/>
        <a:lstStyle/>
        <a:p>
          <a:endParaRPr lang="it-IT"/>
        </a:p>
      </dgm:t>
    </dgm:pt>
    <dgm:pt modelId="{18E97A7A-2634-4D71-BF66-5CFB703F0617}">
      <dgm:prSet/>
      <dgm:spPr/>
      <dgm:t>
        <a:bodyPr/>
        <a:lstStyle/>
        <a:p>
          <a:endParaRPr lang="it-IT"/>
        </a:p>
      </dgm:t>
    </dgm:pt>
    <dgm:pt modelId="{F305D1C9-06F9-4E49-8271-5A3729770468}" type="parTrans" cxnId="{8F80B47E-607D-4BFC-9B00-10E0725A8A8D}">
      <dgm:prSet/>
      <dgm:spPr/>
      <dgm:t>
        <a:bodyPr/>
        <a:lstStyle/>
        <a:p>
          <a:endParaRPr lang="it-IT"/>
        </a:p>
      </dgm:t>
    </dgm:pt>
    <dgm:pt modelId="{A13E8498-0649-4DB5-910F-25BAF51131E0}" type="sibTrans" cxnId="{8F80B47E-607D-4BFC-9B00-10E0725A8A8D}">
      <dgm:prSet/>
      <dgm:spPr/>
      <dgm:t>
        <a:bodyPr/>
        <a:lstStyle/>
        <a:p>
          <a:endParaRPr lang="it-IT"/>
        </a:p>
      </dgm:t>
    </dgm:pt>
    <dgm:pt modelId="{7A95A258-5695-4894-8DD0-92C830FF3898}" type="pres">
      <dgm:prSet presAssocID="{1B2259A7-A854-4055-BAFA-3CC4F2AF86D4}" presName="Name0" presStyleCnt="0">
        <dgm:presLayoutVars>
          <dgm:chMax val="1"/>
          <dgm:chPref val="1"/>
          <dgm:dir/>
          <dgm:resizeHandles/>
        </dgm:presLayoutVars>
      </dgm:prSet>
      <dgm:spPr/>
      <dgm:t>
        <a:bodyPr/>
        <a:lstStyle/>
        <a:p>
          <a:endParaRPr lang="it-IT"/>
        </a:p>
      </dgm:t>
    </dgm:pt>
    <dgm:pt modelId="{E41C14C7-0E12-4A74-BA00-C232F2D27855}" type="pres">
      <dgm:prSet presAssocID="{1F17FC7E-95A2-49AD-8454-93BB7058AAEB}" presName="Parent" presStyleLbl="node1" presStyleIdx="0" presStyleCnt="2" custScaleX="154055" custScaleY="119857" custLinFactNeighborX="-24665" custLinFactNeighborY="131">
        <dgm:presLayoutVars>
          <dgm:chMax val="4"/>
          <dgm:chPref val="3"/>
        </dgm:presLayoutVars>
      </dgm:prSet>
      <dgm:spPr/>
      <dgm:t>
        <a:bodyPr/>
        <a:lstStyle/>
        <a:p>
          <a:endParaRPr lang="it-IT"/>
        </a:p>
      </dgm:t>
    </dgm:pt>
    <dgm:pt modelId="{E5416C9C-26DD-4AE0-8E7A-7CA7FB63E749}" type="pres">
      <dgm:prSet presAssocID="{A31EF821-3985-4CDA-854D-A02E11913F99}" presName="Accent" presStyleLbl="node1" presStyleIdx="1" presStyleCnt="2"/>
      <dgm:spPr/>
    </dgm:pt>
    <dgm:pt modelId="{50489CAA-3C15-4C35-9724-181D26AA1604}" type="pres">
      <dgm:prSet presAssocID="{A31EF821-3985-4CDA-854D-A02E11913F99}" presName="Image1" presStyleLbl="fgImgPlace1" presStyleIdx="0" presStyleCnt="3" custScaleX="148013" custScaleY="103665" custLinFactNeighborX="6178" custLinFactNeighborY="-133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77A955CC-9458-4808-A643-6A0037A3CF84}" type="pres">
      <dgm:prSet presAssocID="{A31EF821-3985-4CDA-854D-A02E11913F99}" presName="Child1" presStyleLbl="revTx" presStyleIdx="0" presStyleCnt="3" custScaleX="140009" custLinFactNeighborX="30926" custLinFactNeighborY="7831">
        <dgm:presLayoutVars>
          <dgm:chMax val="0"/>
          <dgm:chPref val="0"/>
          <dgm:bulletEnabled val="1"/>
        </dgm:presLayoutVars>
      </dgm:prSet>
      <dgm:spPr/>
      <dgm:t>
        <a:bodyPr/>
        <a:lstStyle/>
        <a:p>
          <a:endParaRPr lang="it-IT"/>
        </a:p>
      </dgm:t>
    </dgm:pt>
    <dgm:pt modelId="{5DCFA1C0-304F-4972-9280-77476C8381BE}" type="pres">
      <dgm:prSet presAssocID="{1B4FED28-4A2F-4878-A764-74D3BCA8A8E1}" presName="Image2" presStyleCnt="0"/>
      <dgm:spPr/>
    </dgm:pt>
    <dgm:pt modelId="{4FEA8B91-0A25-437D-ABE4-33A87C56B94E}" type="pres">
      <dgm:prSet presAssocID="{1B4FED28-4A2F-4878-A764-74D3BCA8A8E1}" presName="Image" presStyleLbl="fgImgPlace1" presStyleIdx="1" presStyleCnt="3" custScaleX="133016"/>
      <dgm:spPr>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dgm:spPr>
    </dgm:pt>
    <dgm:pt modelId="{D6D4D48A-7933-4A59-825B-77E2E35C968E}" type="pres">
      <dgm:prSet presAssocID="{1B4FED28-4A2F-4878-A764-74D3BCA8A8E1}" presName="Child2" presStyleLbl="revTx" presStyleIdx="1" presStyleCnt="3" custLinFactNeighborX="29327" custLinFactNeighborY="-1024">
        <dgm:presLayoutVars>
          <dgm:chMax val="0"/>
          <dgm:chPref val="0"/>
          <dgm:bulletEnabled val="1"/>
        </dgm:presLayoutVars>
      </dgm:prSet>
      <dgm:spPr/>
      <dgm:t>
        <a:bodyPr/>
        <a:lstStyle/>
        <a:p>
          <a:endParaRPr lang="it-IT"/>
        </a:p>
      </dgm:t>
    </dgm:pt>
    <dgm:pt modelId="{5825D36F-4180-43BE-A53E-FD5C11A63B35}" type="pres">
      <dgm:prSet presAssocID="{BB61AE0C-DB39-431A-9980-A9EF068BE121}" presName="Image3" presStyleCnt="0"/>
      <dgm:spPr/>
    </dgm:pt>
    <dgm:pt modelId="{7BF1BF38-FD13-4A2A-AEC3-4D0DB38A00F4}" type="pres">
      <dgm:prSet presAssocID="{BB61AE0C-DB39-431A-9980-A9EF068BE121}" presName="Image" presStyleLbl="fgImgPlace1" presStyleIdx="2" presStyleCnt="3" custScaleX="136180"/>
      <dgm:spPr>
        <a:blipFill>
          <a:blip xmlns:r="http://schemas.openxmlformats.org/officeDocument/2006/relationships" r:embed="rId3">
            <a:extLst>
              <a:ext uri="{28A0092B-C50C-407E-A947-70E740481C1C}">
                <a14:useLocalDpi xmlns:a14="http://schemas.microsoft.com/office/drawing/2010/main" val="0"/>
              </a:ext>
            </a:extLst>
          </a:blip>
          <a:srcRect/>
          <a:stretch>
            <a:fillRect l="-20000" r="-20000"/>
          </a:stretch>
        </a:blipFill>
      </dgm:spPr>
    </dgm:pt>
    <dgm:pt modelId="{07A8E658-1AEC-4574-BC1A-0AC5E68BCB41}" type="pres">
      <dgm:prSet presAssocID="{BB61AE0C-DB39-431A-9980-A9EF068BE121}" presName="Child3" presStyleLbl="revTx" presStyleIdx="2" presStyleCnt="3" custLinFactNeighborX="35541" custLinFactNeighborY="6754">
        <dgm:presLayoutVars>
          <dgm:chMax val="0"/>
          <dgm:chPref val="0"/>
          <dgm:bulletEnabled val="1"/>
        </dgm:presLayoutVars>
      </dgm:prSet>
      <dgm:spPr/>
      <dgm:t>
        <a:bodyPr/>
        <a:lstStyle/>
        <a:p>
          <a:endParaRPr lang="it-IT"/>
        </a:p>
      </dgm:t>
    </dgm:pt>
  </dgm:ptLst>
  <dgm:cxnLst>
    <dgm:cxn modelId="{3DC08CD8-EF35-427B-BC8F-848551353B62}" srcId="{1B2259A7-A854-4055-BAFA-3CC4F2AF86D4}" destId="{6534A66F-B16C-48EE-BB15-A755E275123A}" srcOrd="13" destOrd="0" parTransId="{D45A9703-2AB4-4849-84B5-11F205794513}" sibTransId="{1D1F23E2-1082-442E-A0A9-8A66251152DD}"/>
    <dgm:cxn modelId="{47CE5300-EB6A-476B-B84F-F670787C70AF}" srcId="{1F17FC7E-95A2-49AD-8454-93BB7058AAEB}" destId="{A31EF821-3985-4CDA-854D-A02E11913F99}" srcOrd="0" destOrd="0" parTransId="{828E6EEC-3B98-4C0A-963B-63C8F7AF0005}" sibTransId="{E1769219-4CE7-4A4B-BB9A-D069E2CA7ABD}"/>
    <dgm:cxn modelId="{052BBFA9-0699-40CC-92A7-1A21E9292A14}" type="presOf" srcId="{A31EF821-3985-4CDA-854D-A02E11913F99}" destId="{77A955CC-9458-4808-A643-6A0037A3CF84}" srcOrd="0" destOrd="0" presId="urn:microsoft.com/office/officeart/2011/layout/RadialPictureList"/>
    <dgm:cxn modelId="{7EC28F08-9641-4EB0-8C0D-FC60393669C7}" type="presOf" srcId="{1B2259A7-A854-4055-BAFA-3CC4F2AF86D4}" destId="{7A95A258-5695-4894-8DD0-92C830FF3898}" srcOrd="0" destOrd="0" presId="urn:microsoft.com/office/officeart/2011/layout/RadialPictureList"/>
    <dgm:cxn modelId="{40EF4228-6429-4D52-BBE0-B45B384BE023}" srcId="{1B2259A7-A854-4055-BAFA-3CC4F2AF86D4}" destId="{AC2A0A11-31B5-4627-AE59-AF7B4696149D}" srcOrd="12" destOrd="0" parTransId="{862F9175-DDE1-45C9-A233-ADB41D7CD1E7}" sibTransId="{0532420C-0ED8-4547-A702-74DEA4EE240E}"/>
    <dgm:cxn modelId="{A92BE0B5-69D5-45EE-8B2B-F2D08F815343}" srcId="{1B2259A7-A854-4055-BAFA-3CC4F2AF86D4}" destId="{8D48B2A1-97C0-4C8C-9867-ED1EE78A2337}" srcOrd="6" destOrd="0" parTransId="{AC5FBB7F-7173-46F4-AE52-86585128F45D}" sibTransId="{AB0263A2-68B7-4C74-9592-473A92B3341C}"/>
    <dgm:cxn modelId="{432A50CC-BA47-4904-877C-B66CE19F57D1}" srcId="{1B2259A7-A854-4055-BAFA-3CC4F2AF86D4}" destId="{924DC9F6-A83E-42F0-9067-A1D68EDFDFFB}" srcOrd="14" destOrd="0" parTransId="{F99255DA-1FC5-4F65-A4E3-97872EF12C3B}" sibTransId="{65FDF3E0-621A-476B-AF62-7218860D3629}"/>
    <dgm:cxn modelId="{71BBA980-67B9-490B-A805-F9E4DBDF6F72}" srcId="{1B2259A7-A854-4055-BAFA-3CC4F2AF86D4}" destId="{87C1357A-73F0-411A-8229-976567DEC425}" srcOrd="9" destOrd="0" parTransId="{373495EA-7F55-4A62-AC54-530A224F2C3E}" sibTransId="{FB6E0620-2D14-4323-A616-32DDFB6AFABB}"/>
    <dgm:cxn modelId="{375A4217-8ADE-477E-90B7-11F5DC32A388}" type="presOf" srcId="{1F17FC7E-95A2-49AD-8454-93BB7058AAEB}" destId="{E41C14C7-0E12-4A74-BA00-C232F2D27855}" srcOrd="0" destOrd="0" presId="urn:microsoft.com/office/officeart/2011/layout/RadialPictureList"/>
    <dgm:cxn modelId="{6DF5B1BB-6752-4202-9608-E6DADCE500D8}" srcId="{1B2259A7-A854-4055-BAFA-3CC4F2AF86D4}" destId="{16C7B6AC-9C8A-4E3F-B78B-86DFB54B5C5A}" srcOrd="5" destOrd="0" parTransId="{1ADB0460-217E-4BF5-941F-87B748C3995A}" sibTransId="{724879F0-89D5-4474-B3D9-0F7200B2AF4A}"/>
    <dgm:cxn modelId="{3B2AC5D2-E80F-4450-A2D7-85EDF68D878E}" srcId="{1B2259A7-A854-4055-BAFA-3CC4F2AF86D4}" destId="{D8250CF3-66D3-402F-B087-8FE9F3D7818A}" srcOrd="3" destOrd="0" parTransId="{21DEDA99-6FA0-4ED6-8819-C80A248B8F70}" sibTransId="{4076B9AA-F735-48B6-B698-9E14DAEF35ED}"/>
    <dgm:cxn modelId="{DF0F4F16-EB6D-4B34-B5F7-5307FBF6B96B}" type="presOf" srcId="{BB61AE0C-DB39-431A-9980-A9EF068BE121}" destId="{07A8E658-1AEC-4574-BC1A-0AC5E68BCB41}" srcOrd="0" destOrd="0" presId="urn:microsoft.com/office/officeart/2011/layout/RadialPictureList"/>
    <dgm:cxn modelId="{DBDD6012-4647-4A91-BE3E-F8881EDE4786}" srcId="{1F17FC7E-95A2-49AD-8454-93BB7058AAEB}" destId="{1B4FED28-4A2F-4878-A764-74D3BCA8A8E1}" srcOrd="1" destOrd="0" parTransId="{914A7200-72D5-4CEC-BACF-9DAF0808B2E1}" sibTransId="{E7CCB367-F905-4883-AA47-C9DEF7172080}"/>
    <dgm:cxn modelId="{7AAE09F7-3E13-4D12-883C-2BC283FFFEF1}" srcId="{1B2259A7-A854-4055-BAFA-3CC4F2AF86D4}" destId="{7D431F86-8846-4608-96EC-881F59AB5F3D}" srcOrd="1" destOrd="0" parTransId="{E5C5CF02-B7A3-40A6-AE74-A467CCF555D9}" sibTransId="{EBBFFF2A-98D9-468A-ADA4-A6330A0FD27C}"/>
    <dgm:cxn modelId="{0A3A1333-80E6-49E4-BE00-9607DCA26277}" srcId="{1B2259A7-A854-4055-BAFA-3CC4F2AF86D4}" destId="{B84EF2BE-3DEB-47B5-B22A-94C7B6B158A4}" srcOrd="4" destOrd="0" parTransId="{88E918EB-8B27-4BFB-89BB-4B236FA4E29A}" sibTransId="{40502282-F113-49C6-9C32-A4F89424FD04}"/>
    <dgm:cxn modelId="{8BC40AA9-740D-4B95-8D7E-21E8F71DF71E}" srcId="{1B2259A7-A854-4055-BAFA-3CC4F2AF86D4}" destId="{352F51BA-9706-4477-80FD-37BECAA945C6}" srcOrd="11" destOrd="0" parTransId="{6A58D71A-F568-4329-97C4-7DBB3F3E6386}" sibTransId="{C91E8435-0165-4355-9991-03788B5420C0}"/>
    <dgm:cxn modelId="{A8C00ED3-0F91-49A9-8731-777E829ECA98}" srcId="{1B2259A7-A854-4055-BAFA-3CC4F2AF86D4}" destId="{1F17FC7E-95A2-49AD-8454-93BB7058AAEB}" srcOrd="0" destOrd="0" parTransId="{ACB5B598-FDFD-45EA-98F3-30A1D5141A1A}" sibTransId="{17C981E5-D800-44D8-BCE1-37832DF29ED8}"/>
    <dgm:cxn modelId="{8F80B47E-607D-4BFC-9B00-10E0725A8A8D}" srcId="{1B2259A7-A854-4055-BAFA-3CC4F2AF86D4}" destId="{18E97A7A-2634-4D71-BF66-5CFB703F0617}" srcOrd="7" destOrd="0" parTransId="{F305D1C9-06F9-4E49-8271-5A3729770468}" sibTransId="{A13E8498-0649-4DB5-910F-25BAF51131E0}"/>
    <dgm:cxn modelId="{7040A742-DDB2-4124-883F-D42B915B301C}" type="presOf" srcId="{1B4FED28-4A2F-4878-A764-74D3BCA8A8E1}" destId="{D6D4D48A-7933-4A59-825B-77E2E35C968E}" srcOrd="0" destOrd="0" presId="urn:microsoft.com/office/officeart/2011/layout/RadialPictureList"/>
    <dgm:cxn modelId="{49916D2E-8B40-4A09-A0E1-3E700A6FF7BF}" srcId="{1B2259A7-A854-4055-BAFA-3CC4F2AF86D4}" destId="{5F4A95E2-9BC0-4DC3-82A1-27C2DE2B52F4}" srcOrd="8" destOrd="0" parTransId="{66090F92-622E-43D1-B0E4-E00C56091375}" sibTransId="{B9A5507E-950A-40F5-AE94-FBAE205F952B}"/>
    <dgm:cxn modelId="{B6D21AEB-9811-4884-998D-1AC1B24031F3}" srcId="{1B2259A7-A854-4055-BAFA-3CC4F2AF86D4}" destId="{EE3BBDA7-F7A0-474B-86C1-DFEB27992BA6}" srcOrd="10" destOrd="0" parTransId="{95CE30D0-28BD-44D1-869C-2943BCA54EC0}" sibTransId="{8FDC7FDA-0113-4BF2-A1F7-40F9EE5BC3D2}"/>
    <dgm:cxn modelId="{AA2B12BD-A62C-4D99-A88D-3F3045FA99BE}" srcId="{1F17FC7E-95A2-49AD-8454-93BB7058AAEB}" destId="{BB61AE0C-DB39-431A-9980-A9EF068BE121}" srcOrd="2" destOrd="0" parTransId="{F723BB14-B8DE-4132-86EB-830E24BD0380}" sibTransId="{605C8299-2B2A-459D-8480-C0149C5667F5}"/>
    <dgm:cxn modelId="{DA62479F-B143-4086-8B0B-E0E2A99716DF}" srcId="{1B2259A7-A854-4055-BAFA-3CC4F2AF86D4}" destId="{72567F8E-3D5F-4459-8877-FCBDE2D18950}" srcOrd="2" destOrd="0" parTransId="{7195CF70-DCDC-4BDD-B7CF-1D51549BAEE9}" sibTransId="{AADDC771-0C8B-451C-B3FD-5C89C784328E}"/>
    <dgm:cxn modelId="{561FFA18-1CE7-474D-9346-944520CDE1CB}" type="presParOf" srcId="{7A95A258-5695-4894-8DD0-92C830FF3898}" destId="{E41C14C7-0E12-4A74-BA00-C232F2D27855}" srcOrd="0" destOrd="0" presId="urn:microsoft.com/office/officeart/2011/layout/RadialPictureList"/>
    <dgm:cxn modelId="{49F2A5F7-EAEF-4109-AA4C-CB7A9B640E90}" type="presParOf" srcId="{7A95A258-5695-4894-8DD0-92C830FF3898}" destId="{E5416C9C-26DD-4AE0-8E7A-7CA7FB63E749}" srcOrd="1" destOrd="0" presId="urn:microsoft.com/office/officeart/2011/layout/RadialPictureList"/>
    <dgm:cxn modelId="{745D0397-14B4-49E8-AE20-94CE0B2EA172}" type="presParOf" srcId="{7A95A258-5695-4894-8DD0-92C830FF3898}" destId="{50489CAA-3C15-4C35-9724-181D26AA1604}" srcOrd="2" destOrd="0" presId="urn:microsoft.com/office/officeart/2011/layout/RadialPictureList"/>
    <dgm:cxn modelId="{763854B7-BD23-441A-A2C7-3C426C5B4E64}" type="presParOf" srcId="{7A95A258-5695-4894-8DD0-92C830FF3898}" destId="{77A955CC-9458-4808-A643-6A0037A3CF84}" srcOrd="3" destOrd="0" presId="urn:microsoft.com/office/officeart/2011/layout/RadialPictureList"/>
    <dgm:cxn modelId="{A165C02B-6035-484D-A974-E0A0C2FDCD9F}" type="presParOf" srcId="{7A95A258-5695-4894-8DD0-92C830FF3898}" destId="{5DCFA1C0-304F-4972-9280-77476C8381BE}" srcOrd="4" destOrd="0" presId="urn:microsoft.com/office/officeart/2011/layout/RadialPictureList"/>
    <dgm:cxn modelId="{AD5B3A06-4098-4DEB-BF60-E13924B48E95}" type="presParOf" srcId="{5DCFA1C0-304F-4972-9280-77476C8381BE}" destId="{4FEA8B91-0A25-437D-ABE4-33A87C56B94E}" srcOrd="0" destOrd="0" presId="urn:microsoft.com/office/officeart/2011/layout/RadialPictureList"/>
    <dgm:cxn modelId="{48FA1898-67D6-4445-9CB2-7A045BE88298}" type="presParOf" srcId="{7A95A258-5695-4894-8DD0-92C830FF3898}" destId="{D6D4D48A-7933-4A59-825B-77E2E35C968E}" srcOrd="5" destOrd="0" presId="urn:microsoft.com/office/officeart/2011/layout/RadialPictureList"/>
    <dgm:cxn modelId="{6420E6E4-7231-4837-ADD9-90808F006475}" type="presParOf" srcId="{7A95A258-5695-4894-8DD0-92C830FF3898}" destId="{5825D36F-4180-43BE-A53E-FD5C11A63B35}" srcOrd="6" destOrd="0" presId="urn:microsoft.com/office/officeart/2011/layout/RadialPictureList"/>
    <dgm:cxn modelId="{3B45BEEB-1460-4950-A995-281D43C86333}" type="presParOf" srcId="{5825D36F-4180-43BE-A53E-FD5C11A63B35}" destId="{7BF1BF38-FD13-4A2A-AEC3-4D0DB38A00F4}" srcOrd="0" destOrd="0" presId="urn:microsoft.com/office/officeart/2011/layout/RadialPictureList"/>
    <dgm:cxn modelId="{0C705BFD-BE9C-4E3C-9197-B1BBFFFA504E}" type="presParOf" srcId="{7A95A258-5695-4894-8DD0-92C830FF3898}" destId="{07A8E658-1AEC-4574-BC1A-0AC5E68BCB41}" srcOrd="7"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927903-D164-4C55-B6C4-E8476FDE31E3}"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B73C5AD1-3EE2-48DE-ABDA-28703F8DC332}">
      <dgm:prSet phldrT="[Testo]"/>
      <dgm:spPr/>
      <dgm:t>
        <a:bodyPr/>
        <a:lstStyle/>
        <a:p>
          <a:r>
            <a:rPr lang="it-IT" b="1" dirty="0" smtClean="0"/>
            <a:t>Apprendimento autonomo</a:t>
          </a:r>
          <a:endParaRPr lang="it-IT" b="1" dirty="0"/>
        </a:p>
      </dgm:t>
    </dgm:pt>
    <dgm:pt modelId="{8D6947F2-CC98-4DDB-9DD1-B900421339B6}" type="parTrans" cxnId="{07A925D9-B9F2-4548-8988-74CC49199E1C}">
      <dgm:prSet/>
      <dgm:spPr/>
      <dgm:t>
        <a:bodyPr/>
        <a:lstStyle/>
        <a:p>
          <a:endParaRPr lang="it-IT"/>
        </a:p>
      </dgm:t>
    </dgm:pt>
    <dgm:pt modelId="{D5F1C47D-5E70-4CAD-9401-530088DCFB3E}" type="sibTrans" cxnId="{07A925D9-B9F2-4548-8988-74CC49199E1C}">
      <dgm:prSet/>
      <dgm:spPr/>
      <dgm:t>
        <a:bodyPr/>
        <a:lstStyle/>
        <a:p>
          <a:endParaRPr lang="it-IT"/>
        </a:p>
      </dgm:t>
    </dgm:pt>
    <dgm:pt modelId="{81B66F05-A97A-4913-A9F8-BD972903246D}">
      <dgm:prSet phldrT="[Testo]" custT="1"/>
      <dgm:spPr/>
      <dgm:t>
        <a:bodyPr/>
        <a:lstStyle/>
        <a:p>
          <a:r>
            <a:rPr lang="it-IT" sz="1800" b="1" dirty="0" smtClean="0"/>
            <a:t>Pensiero critico e analitico</a:t>
          </a:r>
          <a:endParaRPr lang="it-IT" sz="1800" b="1" dirty="0"/>
        </a:p>
      </dgm:t>
    </dgm:pt>
    <dgm:pt modelId="{D90E5ADC-67D4-457E-A148-07036ECD6885}" type="parTrans" cxnId="{1249BCEB-670F-47D8-B36F-51DAD1059876}">
      <dgm:prSet/>
      <dgm:spPr/>
      <dgm:t>
        <a:bodyPr/>
        <a:lstStyle/>
        <a:p>
          <a:endParaRPr lang="it-IT"/>
        </a:p>
      </dgm:t>
    </dgm:pt>
    <dgm:pt modelId="{8EEC91FE-2E54-4E6C-AE11-04C2BD8C3E55}" type="sibTrans" cxnId="{1249BCEB-670F-47D8-B36F-51DAD1059876}">
      <dgm:prSet/>
      <dgm:spPr/>
      <dgm:t>
        <a:bodyPr/>
        <a:lstStyle/>
        <a:p>
          <a:endParaRPr lang="it-IT"/>
        </a:p>
      </dgm:t>
    </dgm:pt>
    <dgm:pt modelId="{3B3F86D0-2234-4059-86FB-A4A63383659F}">
      <dgm:prSet phldrT="[Testo]" custT="1"/>
      <dgm:spPr/>
      <dgm:t>
        <a:bodyPr/>
        <a:lstStyle/>
        <a:p>
          <a:r>
            <a:rPr lang="it-IT" sz="1800" b="1" smtClean="0"/>
            <a:t>Ascolto, </a:t>
          </a:r>
          <a:r>
            <a:rPr lang="it-IT" sz="1800" b="1" dirty="0" smtClean="0"/>
            <a:t>osservazione ed empatia</a:t>
          </a:r>
          <a:endParaRPr lang="it-IT" sz="1800" b="1" dirty="0"/>
        </a:p>
      </dgm:t>
    </dgm:pt>
    <dgm:pt modelId="{72323DB8-99CD-420D-9E69-B35B3DD9FDF2}" type="parTrans" cxnId="{AE6F1C07-CB11-493B-B68B-CE7DB53D4947}">
      <dgm:prSet/>
      <dgm:spPr/>
      <dgm:t>
        <a:bodyPr/>
        <a:lstStyle/>
        <a:p>
          <a:endParaRPr lang="it-IT"/>
        </a:p>
      </dgm:t>
    </dgm:pt>
    <dgm:pt modelId="{AF5AFEA7-EE06-417D-9C1A-152FC0890F55}" type="sibTrans" cxnId="{AE6F1C07-CB11-493B-B68B-CE7DB53D4947}">
      <dgm:prSet/>
      <dgm:spPr/>
      <dgm:t>
        <a:bodyPr/>
        <a:lstStyle/>
        <a:p>
          <a:endParaRPr lang="it-IT"/>
        </a:p>
      </dgm:t>
    </dgm:pt>
    <dgm:pt modelId="{56466104-2544-4352-A6A2-90C475C7660C}">
      <dgm:prSet custT="1"/>
      <dgm:spPr/>
      <dgm:t>
        <a:bodyPr/>
        <a:lstStyle/>
        <a:p>
          <a:pPr algn="ctr"/>
          <a:r>
            <a:rPr lang="it-IT" sz="1800" b="1" dirty="0" smtClean="0"/>
            <a:t>Abilità linguistiche, comunicative e plurilingue</a:t>
          </a:r>
          <a:endParaRPr lang="it-IT" sz="1800" b="1" dirty="0"/>
        </a:p>
      </dgm:t>
    </dgm:pt>
    <dgm:pt modelId="{AE8B545C-A3C9-4EA5-BC59-5B55EFF3C061}" type="parTrans" cxnId="{63285587-88C7-4161-A953-0E6873E129A9}">
      <dgm:prSet/>
      <dgm:spPr/>
      <dgm:t>
        <a:bodyPr/>
        <a:lstStyle/>
        <a:p>
          <a:endParaRPr lang="it-IT"/>
        </a:p>
      </dgm:t>
    </dgm:pt>
    <dgm:pt modelId="{77B5F7D8-1BBB-4997-96FB-548C6DB09729}" type="sibTrans" cxnId="{63285587-88C7-4161-A953-0E6873E129A9}">
      <dgm:prSet/>
      <dgm:spPr/>
      <dgm:t>
        <a:bodyPr/>
        <a:lstStyle/>
        <a:p>
          <a:endParaRPr lang="it-IT"/>
        </a:p>
      </dgm:t>
    </dgm:pt>
    <dgm:pt modelId="{913A1967-F531-44C6-88E1-EC8CF5A1B8AD}">
      <dgm:prSet custT="1"/>
      <dgm:spPr/>
      <dgm:t>
        <a:bodyPr/>
        <a:lstStyle/>
        <a:p>
          <a:r>
            <a:rPr lang="it-IT" sz="1600" b="1" dirty="0" smtClean="0"/>
            <a:t>   Cooperazione e risoluzione dei    conflitti</a:t>
          </a:r>
          <a:endParaRPr lang="it-IT" sz="1600" b="1" dirty="0"/>
        </a:p>
      </dgm:t>
    </dgm:pt>
    <dgm:pt modelId="{987903A3-875A-497C-91C3-F98963516055}" type="parTrans" cxnId="{3E3C9180-725B-4128-A112-55451E3A7D5D}">
      <dgm:prSet/>
      <dgm:spPr/>
      <dgm:t>
        <a:bodyPr/>
        <a:lstStyle/>
        <a:p>
          <a:endParaRPr lang="it-IT"/>
        </a:p>
      </dgm:t>
    </dgm:pt>
    <dgm:pt modelId="{B58D2E33-810A-45E0-BCFF-1A3CD1DDB5F3}" type="sibTrans" cxnId="{3E3C9180-725B-4128-A112-55451E3A7D5D}">
      <dgm:prSet/>
      <dgm:spPr/>
      <dgm:t>
        <a:bodyPr/>
        <a:lstStyle/>
        <a:p>
          <a:endParaRPr lang="it-IT"/>
        </a:p>
      </dgm:t>
    </dgm:pt>
    <dgm:pt modelId="{23582F65-AFF7-475A-832D-140AB1AD9140}">
      <dgm:prSet custT="1"/>
      <dgm:spPr/>
      <dgm:t>
        <a:bodyPr/>
        <a:lstStyle/>
        <a:p>
          <a:r>
            <a:rPr lang="it-IT" sz="2000" b="1" dirty="0" smtClean="0"/>
            <a:t>Flessibilità e adattabilità</a:t>
          </a:r>
          <a:endParaRPr lang="it-IT" sz="2000" b="1" dirty="0"/>
        </a:p>
      </dgm:t>
    </dgm:pt>
    <dgm:pt modelId="{2B5A19E8-9D66-400A-82F5-1FB7E5C22FAD}" type="parTrans" cxnId="{ED369F01-D2ED-4D88-A5F4-8DBEFD4DEB3F}">
      <dgm:prSet/>
      <dgm:spPr/>
      <dgm:t>
        <a:bodyPr/>
        <a:lstStyle/>
        <a:p>
          <a:endParaRPr lang="it-IT"/>
        </a:p>
      </dgm:t>
    </dgm:pt>
    <dgm:pt modelId="{15A5367F-40AD-4350-832E-E49D83CF9055}" type="sibTrans" cxnId="{ED369F01-D2ED-4D88-A5F4-8DBEFD4DEB3F}">
      <dgm:prSet/>
      <dgm:spPr/>
      <dgm:t>
        <a:bodyPr/>
        <a:lstStyle/>
        <a:p>
          <a:endParaRPr lang="it-IT"/>
        </a:p>
      </dgm:t>
    </dgm:pt>
    <dgm:pt modelId="{183E340D-5421-445E-BCC6-2DFCBAAAA070}" type="pres">
      <dgm:prSet presAssocID="{3D927903-D164-4C55-B6C4-E8476FDE31E3}" presName="Name0" presStyleCnt="0">
        <dgm:presLayoutVars>
          <dgm:chMax val="7"/>
          <dgm:chPref val="7"/>
          <dgm:dir/>
        </dgm:presLayoutVars>
      </dgm:prSet>
      <dgm:spPr/>
    </dgm:pt>
    <dgm:pt modelId="{BEB64B46-EDDC-4959-99DF-0A870D785CC8}" type="pres">
      <dgm:prSet presAssocID="{3D927903-D164-4C55-B6C4-E8476FDE31E3}" presName="dot1" presStyleLbl="alignNode1" presStyleIdx="0" presStyleCnt="17"/>
      <dgm:spPr/>
    </dgm:pt>
    <dgm:pt modelId="{6CCDC25A-134E-42D8-8957-0FCF34F85B39}" type="pres">
      <dgm:prSet presAssocID="{3D927903-D164-4C55-B6C4-E8476FDE31E3}" presName="dot2" presStyleLbl="alignNode1" presStyleIdx="1" presStyleCnt="17"/>
      <dgm:spPr/>
    </dgm:pt>
    <dgm:pt modelId="{C6574A58-0E77-4A17-9B0A-E7DB4089F094}" type="pres">
      <dgm:prSet presAssocID="{3D927903-D164-4C55-B6C4-E8476FDE31E3}" presName="dot3" presStyleLbl="alignNode1" presStyleIdx="2" presStyleCnt="17"/>
      <dgm:spPr/>
    </dgm:pt>
    <dgm:pt modelId="{EF621E32-7DA1-4130-A300-11F3BF7ABEA5}" type="pres">
      <dgm:prSet presAssocID="{3D927903-D164-4C55-B6C4-E8476FDE31E3}" presName="dot4" presStyleLbl="alignNode1" presStyleIdx="3" presStyleCnt="17"/>
      <dgm:spPr/>
    </dgm:pt>
    <dgm:pt modelId="{7E93F9C0-9F6D-4BBC-A2A8-455233B5A68E}" type="pres">
      <dgm:prSet presAssocID="{3D927903-D164-4C55-B6C4-E8476FDE31E3}" presName="dot5" presStyleLbl="alignNode1" presStyleIdx="4" presStyleCnt="17"/>
      <dgm:spPr/>
    </dgm:pt>
    <dgm:pt modelId="{560A222C-4B61-404C-9624-B9404C5E6C79}" type="pres">
      <dgm:prSet presAssocID="{3D927903-D164-4C55-B6C4-E8476FDE31E3}" presName="dot6" presStyleLbl="alignNode1" presStyleIdx="5" presStyleCnt="17"/>
      <dgm:spPr/>
    </dgm:pt>
    <dgm:pt modelId="{0DF57C19-9CB7-4781-81DF-45A76364BE28}" type="pres">
      <dgm:prSet presAssocID="{3D927903-D164-4C55-B6C4-E8476FDE31E3}" presName="dot7" presStyleLbl="alignNode1" presStyleIdx="6" presStyleCnt="17"/>
      <dgm:spPr/>
    </dgm:pt>
    <dgm:pt modelId="{92787698-86D9-4B93-9EE4-0D4200292976}" type="pres">
      <dgm:prSet presAssocID="{3D927903-D164-4C55-B6C4-E8476FDE31E3}" presName="dot8" presStyleLbl="alignNode1" presStyleIdx="7" presStyleCnt="17"/>
      <dgm:spPr/>
    </dgm:pt>
    <dgm:pt modelId="{27054315-7397-4B04-A1C7-B0676F2ACF9B}" type="pres">
      <dgm:prSet presAssocID="{3D927903-D164-4C55-B6C4-E8476FDE31E3}" presName="dot9" presStyleLbl="alignNode1" presStyleIdx="8" presStyleCnt="17"/>
      <dgm:spPr/>
    </dgm:pt>
    <dgm:pt modelId="{B13EEEE0-E052-4073-AAC1-2A6D62808805}" type="pres">
      <dgm:prSet presAssocID="{3D927903-D164-4C55-B6C4-E8476FDE31E3}" presName="dot10" presStyleLbl="alignNode1" presStyleIdx="9" presStyleCnt="17"/>
      <dgm:spPr/>
    </dgm:pt>
    <dgm:pt modelId="{5AAA3E4A-DD18-4567-9806-CE707A9630AA}" type="pres">
      <dgm:prSet presAssocID="{3D927903-D164-4C55-B6C4-E8476FDE31E3}" presName="dotArrow1" presStyleLbl="alignNode1" presStyleIdx="10" presStyleCnt="17"/>
      <dgm:spPr/>
    </dgm:pt>
    <dgm:pt modelId="{5262F12A-2A1C-4DCF-B5ED-1AA0C7C09373}" type="pres">
      <dgm:prSet presAssocID="{3D927903-D164-4C55-B6C4-E8476FDE31E3}" presName="dotArrow2" presStyleLbl="alignNode1" presStyleIdx="11" presStyleCnt="17"/>
      <dgm:spPr/>
    </dgm:pt>
    <dgm:pt modelId="{16946BC2-EF42-4D96-98DF-748244716139}" type="pres">
      <dgm:prSet presAssocID="{3D927903-D164-4C55-B6C4-E8476FDE31E3}" presName="dotArrow3" presStyleLbl="alignNode1" presStyleIdx="12" presStyleCnt="17"/>
      <dgm:spPr/>
    </dgm:pt>
    <dgm:pt modelId="{9B40EB84-7D7E-4500-A5C2-815988454193}" type="pres">
      <dgm:prSet presAssocID="{3D927903-D164-4C55-B6C4-E8476FDE31E3}" presName="dotArrow4" presStyleLbl="alignNode1" presStyleIdx="13" presStyleCnt="17"/>
      <dgm:spPr/>
    </dgm:pt>
    <dgm:pt modelId="{F41AB11A-7862-4CC9-BC07-8B7E027A574D}" type="pres">
      <dgm:prSet presAssocID="{3D927903-D164-4C55-B6C4-E8476FDE31E3}" presName="dotArrow5" presStyleLbl="alignNode1" presStyleIdx="14" presStyleCnt="17"/>
      <dgm:spPr/>
    </dgm:pt>
    <dgm:pt modelId="{51218230-4BD9-4F35-BB26-325C6FF353A7}" type="pres">
      <dgm:prSet presAssocID="{3D927903-D164-4C55-B6C4-E8476FDE31E3}" presName="dotArrow6" presStyleLbl="alignNode1" presStyleIdx="15" presStyleCnt="17"/>
      <dgm:spPr/>
    </dgm:pt>
    <dgm:pt modelId="{6AB87061-5CDA-47BA-A775-F73C6FE7C401}" type="pres">
      <dgm:prSet presAssocID="{3D927903-D164-4C55-B6C4-E8476FDE31E3}" presName="dotArrow7" presStyleLbl="alignNode1" presStyleIdx="16" presStyleCnt="17"/>
      <dgm:spPr/>
    </dgm:pt>
    <dgm:pt modelId="{0FD8BE74-35DE-4D40-B2BE-86D97729C729}" type="pres">
      <dgm:prSet presAssocID="{B73C5AD1-3EE2-48DE-ABDA-28703F8DC332}" presName="parTx1" presStyleLbl="node1" presStyleIdx="0" presStyleCnt="6" custScaleX="186482" custScaleY="135628" custLinFactNeighborX="51093" custLinFactNeighborY="323"/>
      <dgm:spPr/>
      <dgm:t>
        <a:bodyPr/>
        <a:lstStyle/>
        <a:p>
          <a:endParaRPr lang="it-IT"/>
        </a:p>
      </dgm:t>
    </dgm:pt>
    <dgm:pt modelId="{C3D33519-8031-4EA9-8774-FE7A45100452}" type="pres">
      <dgm:prSet presAssocID="{D5F1C47D-5E70-4CAD-9401-530088DCFB3E}" presName="picture1" presStyleCnt="0"/>
      <dgm:spPr/>
    </dgm:pt>
    <dgm:pt modelId="{0DD342B6-1443-40BB-A061-59ACF3AC6744}" type="pres">
      <dgm:prSet presAssocID="{D5F1C47D-5E70-4CAD-9401-530088DCFB3E}" presName="imageRepeatNode" presStyleLbl="fgImgPlace1" presStyleIdx="0" presStyleCnt="6" custLinFactNeighborX="-12714" custLinFactNeighborY="2241"/>
      <dgm:spPr/>
      <dgm:t>
        <a:bodyPr/>
        <a:lstStyle/>
        <a:p>
          <a:endParaRPr lang="it-IT"/>
        </a:p>
      </dgm:t>
    </dgm:pt>
    <dgm:pt modelId="{5A0D92DE-A4AC-4EB4-936E-793478F6A28B}" type="pres">
      <dgm:prSet presAssocID="{81B66F05-A97A-4913-A9F8-BD972903246D}" presName="parTx2" presStyleLbl="node1" presStyleIdx="1" presStyleCnt="6" custScaleX="222367" custLinFactNeighborX="66846" custLinFactNeighborY="-23198"/>
      <dgm:spPr/>
      <dgm:t>
        <a:bodyPr/>
        <a:lstStyle/>
        <a:p>
          <a:endParaRPr lang="it-IT"/>
        </a:p>
      </dgm:t>
    </dgm:pt>
    <dgm:pt modelId="{567F8CE7-FF8A-4952-901A-A418728F8214}" type="pres">
      <dgm:prSet presAssocID="{8EEC91FE-2E54-4E6C-AE11-04C2BD8C3E55}" presName="picture2" presStyleCnt="0"/>
      <dgm:spPr/>
    </dgm:pt>
    <dgm:pt modelId="{8F74C4CD-1DF0-4A4B-9F34-F238C45EFDDC}" type="pres">
      <dgm:prSet presAssocID="{8EEC91FE-2E54-4E6C-AE11-04C2BD8C3E55}" presName="imageRepeatNode" presStyleLbl="fgImgPlace1" presStyleIdx="1" presStyleCnt="6" custLinFactNeighborX="-27044" custLinFactNeighborY="-3047"/>
      <dgm:spPr/>
      <dgm:t>
        <a:bodyPr/>
        <a:lstStyle/>
        <a:p>
          <a:endParaRPr lang="it-IT"/>
        </a:p>
      </dgm:t>
    </dgm:pt>
    <dgm:pt modelId="{44D3DFC1-CA13-413A-B604-017F65C323CA}" type="pres">
      <dgm:prSet presAssocID="{56466104-2544-4352-A6A2-90C475C7660C}" presName="parTx3" presStyleLbl="node1" presStyleIdx="2" presStyleCnt="6" custScaleX="246462" custScaleY="135628" custLinFactNeighborX="76374" custLinFactNeighborY="-23159"/>
      <dgm:spPr/>
      <dgm:t>
        <a:bodyPr/>
        <a:lstStyle/>
        <a:p>
          <a:endParaRPr lang="it-IT"/>
        </a:p>
      </dgm:t>
    </dgm:pt>
    <dgm:pt modelId="{480DFE2C-0B88-4C7D-AF20-DF4D1166DB8E}" type="pres">
      <dgm:prSet presAssocID="{77B5F7D8-1BBB-4997-96FB-548C6DB09729}" presName="picture3" presStyleCnt="0"/>
      <dgm:spPr/>
    </dgm:pt>
    <dgm:pt modelId="{B19B1101-61C9-4D61-9965-0E5429A59144}" type="pres">
      <dgm:prSet presAssocID="{77B5F7D8-1BBB-4997-96FB-548C6DB09729}" presName="imageRepeatNode" presStyleLbl="fgImgPlace1" presStyleIdx="2" presStyleCnt="6"/>
      <dgm:spPr/>
      <dgm:t>
        <a:bodyPr/>
        <a:lstStyle/>
        <a:p>
          <a:endParaRPr lang="it-IT"/>
        </a:p>
      </dgm:t>
    </dgm:pt>
    <dgm:pt modelId="{1792A5E4-FB6D-4C46-BD57-72C4C72AE334}" type="pres">
      <dgm:prSet presAssocID="{913A1967-F531-44C6-88E1-EC8CF5A1B8AD}" presName="parTx4" presStyleLbl="node1" presStyleIdx="3" presStyleCnt="6" custScaleX="249856" custLinFactNeighborX="90622" custLinFactNeighborY="7915"/>
      <dgm:spPr/>
      <dgm:t>
        <a:bodyPr/>
        <a:lstStyle/>
        <a:p>
          <a:endParaRPr lang="it-IT"/>
        </a:p>
      </dgm:t>
    </dgm:pt>
    <dgm:pt modelId="{58773FAD-4256-4DF4-BA5A-1ABDD7D4D181}" type="pres">
      <dgm:prSet presAssocID="{B58D2E33-810A-45E0-BCFF-1A3CD1DDB5F3}" presName="picture4" presStyleCnt="0"/>
      <dgm:spPr/>
    </dgm:pt>
    <dgm:pt modelId="{5147C0DD-C779-466C-96FA-97836094E24A}" type="pres">
      <dgm:prSet presAssocID="{B58D2E33-810A-45E0-BCFF-1A3CD1DDB5F3}" presName="imageRepeatNode" presStyleLbl="fgImgPlace1" presStyleIdx="3" presStyleCnt="6" custLinFactNeighborX="-10800" custLinFactNeighborY="-1413"/>
      <dgm:spPr/>
      <dgm:t>
        <a:bodyPr/>
        <a:lstStyle/>
        <a:p>
          <a:endParaRPr lang="it-IT"/>
        </a:p>
      </dgm:t>
    </dgm:pt>
    <dgm:pt modelId="{98164231-605F-4A25-94AD-258BC67DF1C5}" type="pres">
      <dgm:prSet presAssocID="{23582F65-AFF7-475A-832D-140AB1AD9140}" presName="parTx5" presStyleLbl="node1" presStyleIdx="4" presStyleCnt="6" custScaleX="215242" custScaleY="93143" custLinFactNeighborX="74113" custLinFactNeighborY="22318"/>
      <dgm:spPr/>
      <dgm:t>
        <a:bodyPr/>
        <a:lstStyle/>
        <a:p>
          <a:endParaRPr lang="it-IT"/>
        </a:p>
      </dgm:t>
    </dgm:pt>
    <dgm:pt modelId="{7748B328-CE54-44FB-81A1-222E39BAD471}" type="pres">
      <dgm:prSet presAssocID="{15A5367F-40AD-4350-832E-E49D83CF9055}" presName="picture5" presStyleCnt="0"/>
      <dgm:spPr/>
    </dgm:pt>
    <dgm:pt modelId="{75845FC1-F234-4D5F-B927-8F5AAE0F836A}" type="pres">
      <dgm:prSet presAssocID="{15A5367F-40AD-4350-832E-E49D83CF9055}" presName="imageRepeatNode" presStyleLbl="fgImgPlace1" presStyleIdx="4" presStyleCnt="6"/>
      <dgm:spPr/>
      <dgm:t>
        <a:bodyPr/>
        <a:lstStyle/>
        <a:p>
          <a:endParaRPr lang="it-IT"/>
        </a:p>
      </dgm:t>
    </dgm:pt>
    <dgm:pt modelId="{7F4046E1-EDB6-4438-BC2E-758FA420E8AD}" type="pres">
      <dgm:prSet presAssocID="{3B3F86D0-2234-4059-86FB-A4A63383659F}" presName="parTx6" presStyleLbl="node1" presStyleIdx="5" presStyleCnt="6" custScaleX="200181" custScaleY="115418" custLinFactNeighborX="75666" custLinFactNeighborY="8536"/>
      <dgm:spPr/>
      <dgm:t>
        <a:bodyPr/>
        <a:lstStyle/>
        <a:p>
          <a:endParaRPr lang="it-IT"/>
        </a:p>
      </dgm:t>
    </dgm:pt>
    <dgm:pt modelId="{2AE45227-0B27-4C42-BCC8-904CC2AE7B95}" type="pres">
      <dgm:prSet presAssocID="{AF5AFEA7-EE06-417D-9C1A-152FC0890F55}" presName="picture6" presStyleCnt="0"/>
      <dgm:spPr/>
    </dgm:pt>
    <dgm:pt modelId="{4B6D5C7F-B228-4894-B96E-F59E1EC563D1}" type="pres">
      <dgm:prSet presAssocID="{AF5AFEA7-EE06-417D-9C1A-152FC0890F55}" presName="imageRepeatNode" presStyleLbl="fgImgPlace1" presStyleIdx="5" presStyleCnt="6"/>
      <dgm:spPr/>
      <dgm:t>
        <a:bodyPr/>
        <a:lstStyle/>
        <a:p>
          <a:endParaRPr lang="it-IT"/>
        </a:p>
      </dgm:t>
    </dgm:pt>
  </dgm:ptLst>
  <dgm:cxnLst>
    <dgm:cxn modelId="{52DAE604-BAC5-496E-833B-7B66B83CAFD8}" type="presOf" srcId="{23582F65-AFF7-475A-832D-140AB1AD9140}" destId="{98164231-605F-4A25-94AD-258BC67DF1C5}" srcOrd="0" destOrd="0" presId="urn:microsoft.com/office/officeart/2008/layout/AscendingPictureAccentProcess"/>
    <dgm:cxn modelId="{ED369F01-D2ED-4D88-A5F4-8DBEFD4DEB3F}" srcId="{3D927903-D164-4C55-B6C4-E8476FDE31E3}" destId="{23582F65-AFF7-475A-832D-140AB1AD9140}" srcOrd="4" destOrd="0" parTransId="{2B5A19E8-9D66-400A-82F5-1FB7E5C22FAD}" sibTransId="{15A5367F-40AD-4350-832E-E49D83CF9055}"/>
    <dgm:cxn modelId="{F5F1A35A-9071-4BBF-8FFF-E44D89F3BC63}" type="presOf" srcId="{913A1967-F531-44C6-88E1-EC8CF5A1B8AD}" destId="{1792A5E4-FB6D-4C46-BD57-72C4C72AE334}" srcOrd="0" destOrd="0" presId="urn:microsoft.com/office/officeart/2008/layout/AscendingPictureAccentProcess"/>
    <dgm:cxn modelId="{AE6F1C07-CB11-493B-B68B-CE7DB53D4947}" srcId="{3D927903-D164-4C55-B6C4-E8476FDE31E3}" destId="{3B3F86D0-2234-4059-86FB-A4A63383659F}" srcOrd="5" destOrd="0" parTransId="{72323DB8-99CD-420D-9E69-B35B3DD9FDF2}" sibTransId="{AF5AFEA7-EE06-417D-9C1A-152FC0890F55}"/>
    <dgm:cxn modelId="{B801D9A9-E7E2-4B86-B582-BADE0A679B91}" type="presOf" srcId="{B58D2E33-810A-45E0-BCFF-1A3CD1DDB5F3}" destId="{5147C0DD-C779-466C-96FA-97836094E24A}" srcOrd="0" destOrd="0" presId="urn:microsoft.com/office/officeart/2008/layout/AscendingPictureAccentProcess"/>
    <dgm:cxn modelId="{2CCF7640-028D-48A4-B973-B5CFFBF29FC4}" type="presOf" srcId="{81B66F05-A97A-4913-A9F8-BD972903246D}" destId="{5A0D92DE-A4AC-4EB4-936E-793478F6A28B}" srcOrd="0" destOrd="0" presId="urn:microsoft.com/office/officeart/2008/layout/AscendingPictureAccentProcess"/>
    <dgm:cxn modelId="{974A0CA1-98E5-4A80-93A1-364A614DFD41}" type="presOf" srcId="{77B5F7D8-1BBB-4997-96FB-548C6DB09729}" destId="{B19B1101-61C9-4D61-9965-0E5429A59144}" srcOrd="0" destOrd="0" presId="urn:microsoft.com/office/officeart/2008/layout/AscendingPictureAccentProcess"/>
    <dgm:cxn modelId="{8EA1674F-70F4-46B4-BA18-A9AE713A2A6E}" type="presOf" srcId="{B73C5AD1-3EE2-48DE-ABDA-28703F8DC332}" destId="{0FD8BE74-35DE-4D40-B2BE-86D97729C729}" srcOrd="0" destOrd="0" presId="urn:microsoft.com/office/officeart/2008/layout/AscendingPictureAccentProcess"/>
    <dgm:cxn modelId="{74E3F671-44EE-48B7-A326-0CEBAA1A2586}" type="presOf" srcId="{15A5367F-40AD-4350-832E-E49D83CF9055}" destId="{75845FC1-F234-4D5F-B927-8F5AAE0F836A}" srcOrd="0" destOrd="0" presId="urn:microsoft.com/office/officeart/2008/layout/AscendingPictureAccentProcess"/>
    <dgm:cxn modelId="{63285587-88C7-4161-A953-0E6873E129A9}" srcId="{3D927903-D164-4C55-B6C4-E8476FDE31E3}" destId="{56466104-2544-4352-A6A2-90C475C7660C}" srcOrd="2" destOrd="0" parTransId="{AE8B545C-A3C9-4EA5-BC59-5B55EFF3C061}" sibTransId="{77B5F7D8-1BBB-4997-96FB-548C6DB09729}"/>
    <dgm:cxn modelId="{A2C0C3EB-F5D7-4093-AD3C-EFDF6769E886}" type="presOf" srcId="{AF5AFEA7-EE06-417D-9C1A-152FC0890F55}" destId="{4B6D5C7F-B228-4894-B96E-F59E1EC563D1}" srcOrd="0" destOrd="0" presId="urn:microsoft.com/office/officeart/2008/layout/AscendingPictureAccentProcess"/>
    <dgm:cxn modelId="{1249BCEB-670F-47D8-B36F-51DAD1059876}" srcId="{3D927903-D164-4C55-B6C4-E8476FDE31E3}" destId="{81B66F05-A97A-4913-A9F8-BD972903246D}" srcOrd="1" destOrd="0" parTransId="{D90E5ADC-67D4-457E-A148-07036ECD6885}" sibTransId="{8EEC91FE-2E54-4E6C-AE11-04C2BD8C3E55}"/>
    <dgm:cxn modelId="{706812E4-A549-4DB3-A3C7-A92E62DDDBF2}" type="presOf" srcId="{D5F1C47D-5E70-4CAD-9401-530088DCFB3E}" destId="{0DD342B6-1443-40BB-A061-59ACF3AC6744}" srcOrd="0" destOrd="0" presId="urn:microsoft.com/office/officeart/2008/layout/AscendingPictureAccentProcess"/>
    <dgm:cxn modelId="{333B15A2-BED9-4D09-93D1-BC3CD9CC2BA3}" type="presOf" srcId="{56466104-2544-4352-A6A2-90C475C7660C}" destId="{44D3DFC1-CA13-413A-B604-017F65C323CA}" srcOrd="0" destOrd="0" presId="urn:microsoft.com/office/officeart/2008/layout/AscendingPictureAccentProcess"/>
    <dgm:cxn modelId="{07A925D9-B9F2-4548-8988-74CC49199E1C}" srcId="{3D927903-D164-4C55-B6C4-E8476FDE31E3}" destId="{B73C5AD1-3EE2-48DE-ABDA-28703F8DC332}" srcOrd="0" destOrd="0" parTransId="{8D6947F2-CC98-4DDB-9DD1-B900421339B6}" sibTransId="{D5F1C47D-5E70-4CAD-9401-530088DCFB3E}"/>
    <dgm:cxn modelId="{3E3C9180-725B-4128-A112-55451E3A7D5D}" srcId="{3D927903-D164-4C55-B6C4-E8476FDE31E3}" destId="{913A1967-F531-44C6-88E1-EC8CF5A1B8AD}" srcOrd="3" destOrd="0" parTransId="{987903A3-875A-497C-91C3-F98963516055}" sibTransId="{B58D2E33-810A-45E0-BCFF-1A3CD1DDB5F3}"/>
    <dgm:cxn modelId="{166E14FA-BEE6-4F14-B373-38345EEE9CBA}" type="presOf" srcId="{8EEC91FE-2E54-4E6C-AE11-04C2BD8C3E55}" destId="{8F74C4CD-1DF0-4A4B-9F34-F238C45EFDDC}" srcOrd="0" destOrd="0" presId="urn:microsoft.com/office/officeart/2008/layout/AscendingPictureAccentProcess"/>
    <dgm:cxn modelId="{FCBCCB33-8FA6-4C8D-9E41-447E5F99C9BB}" type="presOf" srcId="{3B3F86D0-2234-4059-86FB-A4A63383659F}" destId="{7F4046E1-EDB6-4438-BC2E-758FA420E8AD}" srcOrd="0" destOrd="0" presId="urn:microsoft.com/office/officeart/2008/layout/AscendingPictureAccentProcess"/>
    <dgm:cxn modelId="{A070C733-1EBE-4ED0-A540-8FDC7501F3A2}" type="presOf" srcId="{3D927903-D164-4C55-B6C4-E8476FDE31E3}" destId="{183E340D-5421-445E-BCC6-2DFCBAAAA070}" srcOrd="0" destOrd="0" presId="urn:microsoft.com/office/officeart/2008/layout/AscendingPictureAccentProcess"/>
    <dgm:cxn modelId="{A1DB8A63-64D0-46D7-8C05-A51F54187741}" type="presParOf" srcId="{183E340D-5421-445E-BCC6-2DFCBAAAA070}" destId="{BEB64B46-EDDC-4959-99DF-0A870D785CC8}" srcOrd="0" destOrd="0" presId="urn:microsoft.com/office/officeart/2008/layout/AscendingPictureAccentProcess"/>
    <dgm:cxn modelId="{309027AE-8C7E-416B-A85D-41BDC1594692}" type="presParOf" srcId="{183E340D-5421-445E-BCC6-2DFCBAAAA070}" destId="{6CCDC25A-134E-42D8-8957-0FCF34F85B39}" srcOrd="1" destOrd="0" presId="urn:microsoft.com/office/officeart/2008/layout/AscendingPictureAccentProcess"/>
    <dgm:cxn modelId="{27CB2AC9-91CC-4E81-A068-1DC2893D3B96}" type="presParOf" srcId="{183E340D-5421-445E-BCC6-2DFCBAAAA070}" destId="{C6574A58-0E77-4A17-9B0A-E7DB4089F094}" srcOrd="2" destOrd="0" presId="urn:microsoft.com/office/officeart/2008/layout/AscendingPictureAccentProcess"/>
    <dgm:cxn modelId="{65600B4D-BD6A-482E-A6BB-99D6C0E19E2B}" type="presParOf" srcId="{183E340D-5421-445E-BCC6-2DFCBAAAA070}" destId="{EF621E32-7DA1-4130-A300-11F3BF7ABEA5}" srcOrd="3" destOrd="0" presId="urn:microsoft.com/office/officeart/2008/layout/AscendingPictureAccentProcess"/>
    <dgm:cxn modelId="{6C1C4A58-D7B3-43CB-8C07-0784BF8B2F65}" type="presParOf" srcId="{183E340D-5421-445E-BCC6-2DFCBAAAA070}" destId="{7E93F9C0-9F6D-4BBC-A2A8-455233B5A68E}" srcOrd="4" destOrd="0" presId="urn:microsoft.com/office/officeart/2008/layout/AscendingPictureAccentProcess"/>
    <dgm:cxn modelId="{87E40BE1-64A2-49ED-88B8-2DD76AA7276C}" type="presParOf" srcId="{183E340D-5421-445E-BCC6-2DFCBAAAA070}" destId="{560A222C-4B61-404C-9624-B9404C5E6C79}" srcOrd="5" destOrd="0" presId="urn:microsoft.com/office/officeart/2008/layout/AscendingPictureAccentProcess"/>
    <dgm:cxn modelId="{67A7BFA6-AA40-4F23-B37D-5DF983C27440}" type="presParOf" srcId="{183E340D-5421-445E-BCC6-2DFCBAAAA070}" destId="{0DF57C19-9CB7-4781-81DF-45A76364BE28}" srcOrd="6" destOrd="0" presId="urn:microsoft.com/office/officeart/2008/layout/AscendingPictureAccentProcess"/>
    <dgm:cxn modelId="{EBC3A010-0B86-46D9-BC59-7A26962F950C}" type="presParOf" srcId="{183E340D-5421-445E-BCC6-2DFCBAAAA070}" destId="{92787698-86D9-4B93-9EE4-0D4200292976}" srcOrd="7" destOrd="0" presId="urn:microsoft.com/office/officeart/2008/layout/AscendingPictureAccentProcess"/>
    <dgm:cxn modelId="{753C7194-8ABD-4F66-A4E2-4487EB2308F9}" type="presParOf" srcId="{183E340D-5421-445E-BCC6-2DFCBAAAA070}" destId="{27054315-7397-4B04-A1C7-B0676F2ACF9B}" srcOrd="8" destOrd="0" presId="urn:microsoft.com/office/officeart/2008/layout/AscendingPictureAccentProcess"/>
    <dgm:cxn modelId="{5AE117EB-298F-4CC4-A887-952FCB97E1F1}" type="presParOf" srcId="{183E340D-5421-445E-BCC6-2DFCBAAAA070}" destId="{B13EEEE0-E052-4073-AAC1-2A6D62808805}" srcOrd="9" destOrd="0" presId="urn:microsoft.com/office/officeart/2008/layout/AscendingPictureAccentProcess"/>
    <dgm:cxn modelId="{8075F9A7-78D6-48F6-BECE-C7EEFBAA5CAC}" type="presParOf" srcId="{183E340D-5421-445E-BCC6-2DFCBAAAA070}" destId="{5AAA3E4A-DD18-4567-9806-CE707A9630AA}" srcOrd="10" destOrd="0" presId="urn:microsoft.com/office/officeart/2008/layout/AscendingPictureAccentProcess"/>
    <dgm:cxn modelId="{BD91C706-5899-4C83-9242-C7AC7F438BAB}" type="presParOf" srcId="{183E340D-5421-445E-BCC6-2DFCBAAAA070}" destId="{5262F12A-2A1C-4DCF-B5ED-1AA0C7C09373}" srcOrd="11" destOrd="0" presId="urn:microsoft.com/office/officeart/2008/layout/AscendingPictureAccentProcess"/>
    <dgm:cxn modelId="{A357CF3F-6EA1-4216-9570-947ACFA5D254}" type="presParOf" srcId="{183E340D-5421-445E-BCC6-2DFCBAAAA070}" destId="{16946BC2-EF42-4D96-98DF-748244716139}" srcOrd="12" destOrd="0" presId="urn:microsoft.com/office/officeart/2008/layout/AscendingPictureAccentProcess"/>
    <dgm:cxn modelId="{55C80916-30FF-4DF0-A463-3793B25C5F51}" type="presParOf" srcId="{183E340D-5421-445E-BCC6-2DFCBAAAA070}" destId="{9B40EB84-7D7E-4500-A5C2-815988454193}" srcOrd="13" destOrd="0" presId="urn:microsoft.com/office/officeart/2008/layout/AscendingPictureAccentProcess"/>
    <dgm:cxn modelId="{CC09F3BF-FD43-4188-8C9E-5B4E0425DF66}" type="presParOf" srcId="{183E340D-5421-445E-BCC6-2DFCBAAAA070}" destId="{F41AB11A-7862-4CC9-BC07-8B7E027A574D}" srcOrd="14" destOrd="0" presId="urn:microsoft.com/office/officeart/2008/layout/AscendingPictureAccentProcess"/>
    <dgm:cxn modelId="{5C8CD273-1047-4435-B38E-2D15E8C8D840}" type="presParOf" srcId="{183E340D-5421-445E-BCC6-2DFCBAAAA070}" destId="{51218230-4BD9-4F35-BB26-325C6FF353A7}" srcOrd="15" destOrd="0" presId="urn:microsoft.com/office/officeart/2008/layout/AscendingPictureAccentProcess"/>
    <dgm:cxn modelId="{9C0CC3C0-2691-4321-BBB6-ABE1D8B71DBF}" type="presParOf" srcId="{183E340D-5421-445E-BCC6-2DFCBAAAA070}" destId="{6AB87061-5CDA-47BA-A775-F73C6FE7C401}" srcOrd="16" destOrd="0" presId="urn:microsoft.com/office/officeart/2008/layout/AscendingPictureAccentProcess"/>
    <dgm:cxn modelId="{442C20DC-58D8-442B-AC77-17A3C63AF8E5}" type="presParOf" srcId="{183E340D-5421-445E-BCC6-2DFCBAAAA070}" destId="{0FD8BE74-35DE-4D40-B2BE-86D97729C729}" srcOrd="17" destOrd="0" presId="urn:microsoft.com/office/officeart/2008/layout/AscendingPictureAccentProcess"/>
    <dgm:cxn modelId="{E8C00FF4-A374-48EF-9C12-0262B25C6B5D}" type="presParOf" srcId="{183E340D-5421-445E-BCC6-2DFCBAAAA070}" destId="{C3D33519-8031-4EA9-8774-FE7A45100452}" srcOrd="18" destOrd="0" presId="urn:microsoft.com/office/officeart/2008/layout/AscendingPictureAccentProcess"/>
    <dgm:cxn modelId="{43F0ECAA-7CA4-4DF1-84D3-88521A8904A0}" type="presParOf" srcId="{C3D33519-8031-4EA9-8774-FE7A45100452}" destId="{0DD342B6-1443-40BB-A061-59ACF3AC6744}" srcOrd="0" destOrd="0" presId="urn:microsoft.com/office/officeart/2008/layout/AscendingPictureAccentProcess"/>
    <dgm:cxn modelId="{EDFC5A9C-BEA7-4898-9BDA-FFE3AA4FF898}" type="presParOf" srcId="{183E340D-5421-445E-BCC6-2DFCBAAAA070}" destId="{5A0D92DE-A4AC-4EB4-936E-793478F6A28B}" srcOrd="19" destOrd="0" presId="urn:microsoft.com/office/officeart/2008/layout/AscendingPictureAccentProcess"/>
    <dgm:cxn modelId="{D4DA5AF8-BE69-4D92-B938-38B82170D65D}" type="presParOf" srcId="{183E340D-5421-445E-BCC6-2DFCBAAAA070}" destId="{567F8CE7-FF8A-4952-901A-A418728F8214}" srcOrd="20" destOrd="0" presId="urn:microsoft.com/office/officeart/2008/layout/AscendingPictureAccentProcess"/>
    <dgm:cxn modelId="{18636A31-9C4A-49BC-B55B-175DDFA7E36C}" type="presParOf" srcId="{567F8CE7-FF8A-4952-901A-A418728F8214}" destId="{8F74C4CD-1DF0-4A4B-9F34-F238C45EFDDC}" srcOrd="0" destOrd="0" presId="urn:microsoft.com/office/officeart/2008/layout/AscendingPictureAccentProcess"/>
    <dgm:cxn modelId="{BD1E45E2-77F7-43F5-8E76-AF2AA49F8F7A}" type="presParOf" srcId="{183E340D-5421-445E-BCC6-2DFCBAAAA070}" destId="{44D3DFC1-CA13-413A-B604-017F65C323CA}" srcOrd="21" destOrd="0" presId="urn:microsoft.com/office/officeart/2008/layout/AscendingPictureAccentProcess"/>
    <dgm:cxn modelId="{53CC59FE-CD53-4A5E-A32F-9A6734FC46CE}" type="presParOf" srcId="{183E340D-5421-445E-BCC6-2DFCBAAAA070}" destId="{480DFE2C-0B88-4C7D-AF20-DF4D1166DB8E}" srcOrd="22" destOrd="0" presId="urn:microsoft.com/office/officeart/2008/layout/AscendingPictureAccentProcess"/>
    <dgm:cxn modelId="{1713CB90-D151-41A7-9DF7-3AC824D7E594}" type="presParOf" srcId="{480DFE2C-0B88-4C7D-AF20-DF4D1166DB8E}" destId="{B19B1101-61C9-4D61-9965-0E5429A59144}" srcOrd="0" destOrd="0" presId="urn:microsoft.com/office/officeart/2008/layout/AscendingPictureAccentProcess"/>
    <dgm:cxn modelId="{3B5F2CCE-3D02-4F1F-87BC-1FA546440374}" type="presParOf" srcId="{183E340D-5421-445E-BCC6-2DFCBAAAA070}" destId="{1792A5E4-FB6D-4C46-BD57-72C4C72AE334}" srcOrd="23" destOrd="0" presId="urn:microsoft.com/office/officeart/2008/layout/AscendingPictureAccentProcess"/>
    <dgm:cxn modelId="{034C2A8F-9A29-43C3-9AF3-C8709BA60E49}" type="presParOf" srcId="{183E340D-5421-445E-BCC6-2DFCBAAAA070}" destId="{58773FAD-4256-4DF4-BA5A-1ABDD7D4D181}" srcOrd="24" destOrd="0" presId="urn:microsoft.com/office/officeart/2008/layout/AscendingPictureAccentProcess"/>
    <dgm:cxn modelId="{E850487D-99CD-4D65-9E9D-68F5B7989FC8}" type="presParOf" srcId="{58773FAD-4256-4DF4-BA5A-1ABDD7D4D181}" destId="{5147C0DD-C779-466C-96FA-97836094E24A}" srcOrd="0" destOrd="0" presId="urn:microsoft.com/office/officeart/2008/layout/AscendingPictureAccentProcess"/>
    <dgm:cxn modelId="{E88EB497-A618-4118-9C16-58A9C13FEC9F}" type="presParOf" srcId="{183E340D-5421-445E-BCC6-2DFCBAAAA070}" destId="{98164231-605F-4A25-94AD-258BC67DF1C5}" srcOrd="25" destOrd="0" presId="urn:microsoft.com/office/officeart/2008/layout/AscendingPictureAccentProcess"/>
    <dgm:cxn modelId="{F8325234-E9AB-47F2-99DD-1DE555CC5F3E}" type="presParOf" srcId="{183E340D-5421-445E-BCC6-2DFCBAAAA070}" destId="{7748B328-CE54-44FB-81A1-222E39BAD471}" srcOrd="26" destOrd="0" presId="urn:microsoft.com/office/officeart/2008/layout/AscendingPictureAccentProcess"/>
    <dgm:cxn modelId="{D0E5E3AD-5741-409A-9276-A22CD96C4DF7}" type="presParOf" srcId="{7748B328-CE54-44FB-81A1-222E39BAD471}" destId="{75845FC1-F234-4D5F-B927-8F5AAE0F836A}" srcOrd="0" destOrd="0" presId="urn:microsoft.com/office/officeart/2008/layout/AscendingPictureAccentProcess"/>
    <dgm:cxn modelId="{D9DB33CB-8379-491C-A2BF-1436A12A92FF}" type="presParOf" srcId="{183E340D-5421-445E-BCC6-2DFCBAAAA070}" destId="{7F4046E1-EDB6-4438-BC2E-758FA420E8AD}" srcOrd="27" destOrd="0" presId="urn:microsoft.com/office/officeart/2008/layout/AscendingPictureAccentProcess"/>
    <dgm:cxn modelId="{905FD3DA-D7B8-493E-B70B-66A617F086E0}" type="presParOf" srcId="{183E340D-5421-445E-BCC6-2DFCBAAAA070}" destId="{2AE45227-0B27-4C42-BCC8-904CC2AE7B95}" srcOrd="28" destOrd="0" presId="urn:microsoft.com/office/officeart/2008/layout/AscendingPictureAccentProcess"/>
    <dgm:cxn modelId="{DB161C06-FAF3-4149-A0CE-630118B0E9CE}" type="presParOf" srcId="{2AE45227-0B27-4C42-BCC8-904CC2AE7B95}" destId="{4B6D5C7F-B228-4894-B96E-F59E1EC563D1}"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D5B8F3-03D4-4C2A-92BB-90625E9AE0CD}"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it-IT"/>
        </a:p>
      </dgm:t>
    </dgm:pt>
    <dgm:pt modelId="{6D615594-DCA1-436D-9B9C-94F82770D720}">
      <dgm:prSet phldrT="[Testo]">
        <dgm:style>
          <a:lnRef idx="1">
            <a:schemeClr val="accent1"/>
          </a:lnRef>
          <a:fillRef idx="3">
            <a:schemeClr val="accent1"/>
          </a:fillRef>
          <a:effectRef idx="2">
            <a:schemeClr val="accent1"/>
          </a:effectRef>
          <a:fontRef idx="minor">
            <a:schemeClr val="lt1"/>
          </a:fontRef>
        </dgm:style>
      </dgm:prSet>
      <dgm:spPr/>
      <dgm:t>
        <a:bodyPr/>
        <a:lstStyle/>
        <a:p>
          <a:r>
            <a:rPr lang="it-IT" b="1" dirty="0" smtClean="0">
              <a:solidFill>
                <a:schemeClr val="bg1"/>
              </a:solidFill>
            </a:rPr>
            <a:t>COLLABORATIVO</a:t>
          </a:r>
          <a:endParaRPr lang="it-IT" b="1" dirty="0">
            <a:solidFill>
              <a:schemeClr val="bg1"/>
            </a:solidFill>
          </a:endParaRPr>
        </a:p>
      </dgm:t>
    </dgm:pt>
    <dgm:pt modelId="{A4A2628A-6771-43F8-86B4-5C54E44EA3B4}" type="parTrans" cxnId="{EE49DABA-5B08-41EB-9E70-1ED16C0B79AE}">
      <dgm:prSet/>
      <dgm:spPr/>
      <dgm:t>
        <a:bodyPr/>
        <a:lstStyle/>
        <a:p>
          <a:endParaRPr lang="it-IT"/>
        </a:p>
      </dgm:t>
    </dgm:pt>
    <dgm:pt modelId="{E536DCD5-683E-4CC3-BEC1-B9A149AA6C61}" type="sibTrans" cxnId="{EE49DABA-5B08-41EB-9E70-1ED16C0B79AE}">
      <dgm:prSet/>
      <dgm:spPr/>
      <dgm:t>
        <a:bodyPr/>
        <a:lstStyle/>
        <a:p>
          <a:endParaRPr lang="it-IT"/>
        </a:p>
      </dgm:t>
    </dgm:pt>
    <dgm:pt modelId="{324279DD-F5EB-45A3-B7A3-3593384652A9}">
      <dgm:prSet phldrT="[Testo]">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it-IT" b="1" dirty="0" smtClean="0">
              <a:solidFill>
                <a:schemeClr val="bg1"/>
              </a:solidFill>
            </a:rPr>
            <a:t>ESPERIENZE SIGNIFICATIVE</a:t>
          </a:r>
        </a:p>
        <a:p>
          <a:r>
            <a:rPr lang="it-IT" b="1" dirty="0" smtClean="0">
              <a:solidFill>
                <a:schemeClr val="bg1"/>
              </a:solidFill>
            </a:rPr>
            <a:t>E</a:t>
          </a:r>
        </a:p>
        <a:p>
          <a:r>
            <a:rPr lang="it-IT" b="1" dirty="0" smtClean="0">
              <a:solidFill>
                <a:schemeClr val="bg1"/>
              </a:solidFill>
            </a:rPr>
            <a:t>AUTENTICHE</a:t>
          </a:r>
          <a:endParaRPr lang="it-IT" b="1" dirty="0">
            <a:solidFill>
              <a:schemeClr val="bg1"/>
            </a:solidFill>
          </a:endParaRPr>
        </a:p>
      </dgm:t>
    </dgm:pt>
    <dgm:pt modelId="{7B07BE9E-9D06-43BA-8700-90FC5A160BD9}" type="parTrans" cxnId="{3DDCA46C-758A-4227-93DF-F5617108B54A}">
      <dgm:prSet/>
      <dgm:spPr/>
      <dgm:t>
        <a:bodyPr/>
        <a:lstStyle/>
        <a:p>
          <a:endParaRPr lang="it-IT"/>
        </a:p>
      </dgm:t>
    </dgm:pt>
    <dgm:pt modelId="{6315CFCE-F08A-40C1-866D-887BBFC956E8}" type="sibTrans" cxnId="{3DDCA46C-758A-4227-93DF-F5617108B54A}">
      <dgm:prSet/>
      <dgm:spPr/>
      <dgm:t>
        <a:bodyPr/>
        <a:lstStyle/>
        <a:p>
          <a:endParaRPr lang="it-IT"/>
        </a:p>
      </dgm:t>
    </dgm:pt>
    <dgm:pt modelId="{EFD3D723-7258-49BF-AF21-D1BCBE9CF73D}">
      <dgm:prSet phldrT="[Testo]">
        <dgm:style>
          <a:lnRef idx="1">
            <a:schemeClr val="accent3"/>
          </a:lnRef>
          <a:fillRef idx="3">
            <a:schemeClr val="accent3"/>
          </a:fillRef>
          <a:effectRef idx="2">
            <a:schemeClr val="accent3"/>
          </a:effectRef>
          <a:fontRef idx="minor">
            <a:schemeClr val="lt1"/>
          </a:fontRef>
        </dgm:style>
      </dgm:prSet>
      <dgm:spPr/>
      <dgm:t>
        <a:bodyPr/>
        <a:lstStyle/>
        <a:p>
          <a:r>
            <a:rPr lang="it-IT" b="1" dirty="0" smtClean="0">
              <a:solidFill>
                <a:schemeClr val="bg1"/>
              </a:solidFill>
            </a:rPr>
            <a:t>FEEDBACK</a:t>
          </a:r>
        </a:p>
        <a:p>
          <a:r>
            <a:rPr lang="it-IT" b="1" dirty="0" smtClean="0">
              <a:solidFill>
                <a:schemeClr val="bg1"/>
              </a:solidFill>
            </a:rPr>
            <a:t>RECIPROCO E CONTINUO</a:t>
          </a:r>
        </a:p>
        <a:p>
          <a:endParaRPr lang="it-IT" dirty="0"/>
        </a:p>
      </dgm:t>
    </dgm:pt>
    <dgm:pt modelId="{925D7657-A698-46C8-85C3-16647ECA880E}" type="parTrans" cxnId="{C78C57E0-0DF3-4AB4-8E2F-96F816FE9619}">
      <dgm:prSet/>
      <dgm:spPr/>
      <dgm:t>
        <a:bodyPr/>
        <a:lstStyle/>
        <a:p>
          <a:endParaRPr lang="it-IT"/>
        </a:p>
      </dgm:t>
    </dgm:pt>
    <dgm:pt modelId="{DEAEF4C4-5C6B-47BB-8E0B-98F66B49AB58}" type="sibTrans" cxnId="{C78C57E0-0DF3-4AB4-8E2F-96F816FE9619}">
      <dgm:prSet/>
      <dgm:spPr/>
      <dgm:t>
        <a:bodyPr/>
        <a:lstStyle/>
        <a:p>
          <a:endParaRPr lang="it-IT"/>
        </a:p>
      </dgm:t>
    </dgm:pt>
    <dgm:pt modelId="{30A9C778-253D-46BB-9453-B1ACEAC15CA2}">
      <dgm:prSet phldrT="[Testo]" custT="1">
        <dgm:style>
          <a:lnRef idx="1">
            <a:schemeClr val="accent5"/>
          </a:lnRef>
          <a:fillRef idx="2">
            <a:schemeClr val="accent5"/>
          </a:fillRef>
          <a:effectRef idx="1">
            <a:schemeClr val="accent5"/>
          </a:effectRef>
          <a:fontRef idx="minor">
            <a:schemeClr val="dk1"/>
          </a:fontRef>
        </dgm:style>
      </dgm:prSet>
      <dgm:spPr/>
      <dgm:t>
        <a:bodyPr/>
        <a:lstStyle/>
        <a:p>
          <a:r>
            <a:rPr lang="it-IT" sz="1600" b="1" dirty="0" smtClean="0">
              <a:solidFill>
                <a:schemeClr val="bg1"/>
              </a:solidFill>
            </a:rPr>
            <a:t>TASK-BASED</a:t>
          </a:r>
          <a:endParaRPr lang="it-IT" sz="1600" b="1" dirty="0">
            <a:solidFill>
              <a:schemeClr val="bg1"/>
            </a:solidFill>
          </a:endParaRPr>
        </a:p>
      </dgm:t>
    </dgm:pt>
    <dgm:pt modelId="{3FB74BE4-DD5F-4EA7-8349-207F5CFDFAD4}" type="parTrans" cxnId="{E496C248-3714-4089-BE8C-8E40BDF50DAF}">
      <dgm:prSet/>
      <dgm:spPr/>
      <dgm:t>
        <a:bodyPr/>
        <a:lstStyle/>
        <a:p>
          <a:endParaRPr lang="it-IT"/>
        </a:p>
      </dgm:t>
    </dgm:pt>
    <dgm:pt modelId="{79F41A6D-6062-46D5-A375-A3FEB57FDD49}" type="sibTrans" cxnId="{E496C248-3714-4089-BE8C-8E40BDF50DAF}">
      <dgm:prSet/>
      <dgm:spPr/>
      <dgm:t>
        <a:bodyPr/>
        <a:lstStyle/>
        <a:p>
          <a:endParaRPr lang="it-IT"/>
        </a:p>
      </dgm:t>
    </dgm:pt>
    <dgm:pt modelId="{B47B4DFE-ACCB-48FC-94C0-DB3543BEC3B9}">
      <dgm:prSet phldrT="[Testo]">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it-IT" b="1" dirty="0" smtClean="0">
              <a:solidFill>
                <a:schemeClr val="bg1"/>
              </a:solidFill>
            </a:rPr>
            <a:t>MULTIMEDIALE</a:t>
          </a:r>
        </a:p>
        <a:p>
          <a:r>
            <a:rPr lang="it-IT" b="1" dirty="0" smtClean="0">
              <a:solidFill>
                <a:schemeClr val="bg1"/>
              </a:solidFill>
            </a:rPr>
            <a:t>E</a:t>
          </a:r>
        </a:p>
        <a:p>
          <a:r>
            <a:rPr lang="it-IT" b="1" dirty="0" smtClean="0">
              <a:solidFill>
                <a:schemeClr val="bg1"/>
              </a:solidFill>
            </a:rPr>
            <a:t>TECNOLOGICAMENTE</a:t>
          </a:r>
        </a:p>
        <a:p>
          <a:r>
            <a:rPr lang="it-IT" b="1" dirty="0" smtClean="0">
              <a:solidFill>
                <a:schemeClr val="bg1"/>
              </a:solidFill>
            </a:rPr>
            <a:t>INNOVATIVO</a:t>
          </a:r>
          <a:endParaRPr lang="it-IT" b="1" dirty="0">
            <a:solidFill>
              <a:schemeClr val="bg1"/>
            </a:solidFill>
          </a:endParaRPr>
        </a:p>
      </dgm:t>
    </dgm:pt>
    <dgm:pt modelId="{D06A27A5-5140-40E6-ACA0-11B2532A65B1}" type="parTrans" cxnId="{F52CCF1F-46C4-46CF-8D6B-59AD2A0025AA}">
      <dgm:prSet/>
      <dgm:spPr/>
      <dgm:t>
        <a:bodyPr/>
        <a:lstStyle/>
        <a:p>
          <a:endParaRPr lang="it-IT"/>
        </a:p>
      </dgm:t>
    </dgm:pt>
    <dgm:pt modelId="{43C3C10C-C548-4847-BCA6-6587CDC9A80C}" type="sibTrans" cxnId="{F52CCF1F-46C4-46CF-8D6B-59AD2A0025AA}">
      <dgm:prSet/>
      <dgm:spPr/>
      <dgm:t>
        <a:bodyPr/>
        <a:lstStyle/>
        <a:p>
          <a:endParaRPr lang="it-IT"/>
        </a:p>
      </dgm:t>
    </dgm:pt>
    <dgm:pt modelId="{550E2439-5207-4A97-8903-16780D7B8656}">
      <dgm:prSet phldrT="[Testo]">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it-IT" b="1" dirty="0" smtClean="0">
              <a:solidFill>
                <a:schemeClr val="bg1"/>
              </a:solidFill>
            </a:rPr>
            <a:t>SUPPORTA METODOLOGIE INNOVATIVE</a:t>
          </a:r>
        </a:p>
        <a:p>
          <a:r>
            <a:rPr lang="it-IT" b="1" dirty="0" smtClean="0">
              <a:solidFill>
                <a:schemeClr val="bg1"/>
              </a:solidFill>
            </a:rPr>
            <a:t>E</a:t>
          </a:r>
        </a:p>
        <a:p>
          <a:r>
            <a:rPr lang="it-IT" b="1" dirty="0" smtClean="0">
              <a:solidFill>
                <a:schemeClr val="bg1"/>
              </a:solidFill>
            </a:rPr>
            <a:t>OPERATIVE</a:t>
          </a:r>
          <a:endParaRPr lang="it-IT" b="1" dirty="0">
            <a:solidFill>
              <a:schemeClr val="bg1"/>
            </a:solidFill>
          </a:endParaRPr>
        </a:p>
      </dgm:t>
    </dgm:pt>
    <dgm:pt modelId="{A3BDD0DA-0536-475E-8113-EA6D8E9C19AD}" type="parTrans" cxnId="{D281B215-ADEE-43FA-81D9-2CA4BD1EEDDF}">
      <dgm:prSet/>
      <dgm:spPr/>
      <dgm:t>
        <a:bodyPr/>
        <a:lstStyle/>
        <a:p>
          <a:endParaRPr lang="it-IT"/>
        </a:p>
      </dgm:t>
    </dgm:pt>
    <dgm:pt modelId="{46C3B2FA-C969-49F6-8424-C42B92A37DA0}" type="sibTrans" cxnId="{D281B215-ADEE-43FA-81D9-2CA4BD1EEDDF}">
      <dgm:prSet/>
      <dgm:spPr/>
      <dgm:t>
        <a:bodyPr/>
        <a:lstStyle/>
        <a:p>
          <a:endParaRPr lang="it-IT"/>
        </a:p>
      </dgm:t>
    </dgm:pt>
    <dgm:pt modelId="{3FC69BDD-26E4-4B71-B7C8-B57E6432D5E5}">
      <dgm:prSet phldrT="[Testo]">
        <dgm:style>
          <a:lnRef idx="1">
            <a:schemeClr val="accent2"/>
          </a:lnRef>
          <a:fillRef idx="2">
            <a:schemeClr val="accent2"/>
          </a:fillRef>
          <a:effectRef idx="1">
            <a:schemeClr val="accent2"/>
          </a:effectRef>
          <a:fontRef idx="minor">
            <a:schemeClr val="dk1"/>
          </a:fontRef>
        </dgm:style>
      </dgm:prSet>
      <dgm:spPr/>
      <dgm:t>
        <a:bodyPr/>
        <a:lstStyle/>
        <a:p>
          <a:r>
            <a:rPr lang="it-IT" b="1" dirty="0" smtClean="0">
              <a:solidFill>
                <a:schemeClr val="bg1"/>
              </a:solidFill>
            </a:rPr>
            <a:t>APERTO AL MONDO E ALLA DIVERSITA’</a:t>
          </a:r>
          <a:endParaRPr lang="it-IT" b="1" dirty="0">
            <a:solidFill>
              <a:schemeClr val="bg1"/>
            </a:solidFill>
          </a:endParaRPr>
        </a:p>
      </dgm:t>
    </dgm:pt>
    <dgm:pt modelId="{E1A1A532-94DB-45AE-A6D7-5BA1A3537F04}" type="parTrans" cxnId="{050CC8D2-8AD7-48B3-8969-9F585A092D03}">
      <dgm:prSet/>
      <dgm:spPr/>
      <dgm:t>
        <a:bodyPr/>
        <a:lstStyle/>
        <a:p>
          <a:endParaRPr lang="it-IT"/>
        </a:p>
      </dgm:t>
    </dgm:pt>
    <dgm:pt modelId="{3D87BA5B-F6C8-4C9A-9153-90D5EEFA0BF5}" type="sibTrans" cxnId="{050CC8D2-8AD7-48B3-8969-9F585A092D03}">
      <dgm:prSet/>
      <dgm:spPr/>
      <dgm:t>
        <a:bodyPr/>
        <a:lstStyle/>
        <a:p>
          <a:endParaRPr lang="it-IT"/>
        </a:p>
      </dgm:t>
    </dgm:pt>
    <dgm:pt modelId="{B622C282-D2E7-42AB-AD19-03B204A66B0B}">
      <dgm:prSet phldrT="[Testo]" custT="1">
        <dgm:style>
          <a:lnRef idx="1">
            <a:schemeClr val="accent3"/>
          </a:lnRef>
          <a:fillRef idx="3">
            <a:schemeClr val="accent3"/>
          </a:fillRef>
          <a:effectRef idx="2">
            <a:schemeClr val="accent3"/>
          </a:effectRef>
          <a:fontRef idx="minor">
            <a:schemeClr val="lt1"/>
          </a:fontRef>
        </dgm:style>
      </dgm:prSet>
      <dgm:spPr/>
      <dgm:t>
        <a:bodyPr/>
        <a:lstStyle/>
        <a:p>
          <a:endParaRPr lang="it-IT" sz="1000" b="1" dirty="0" smtClean="0">
            <a:solidFill>
              <a:schemeClr val="bg1"/>
            </a:solidFill>
          </a:endParaRPr>
        </a:p>
        <a:p>
          <a:r>
            <a:rPr lang="it-IT" sz="1400" b="1" dirty="0" smtClean="0">
              <a:solidFill>
                <a:schemeClr val="bg1"/>
              </a:solidFill>
            </a:rPr>
            <a:t>ASPETTI SOCIALI </a:t>
          </a:r>
        </a:p>
        <a:p>
          <a:r>
            <a:rPr lang="it-IT" sz="1400" b="1" dirty="0" smtClean="0">
              <a:solidFill>
                <a:schemeClr val="bg1"/>
              </a:solidFill>
            </a:rPr>
            <a:t>ED EMOZIONALI DELL’APPRENDIMENTO</a:t>
          </a:r>
          <a:endParaRPr lang="it-IT" sz="1400" b="1" dirty="0">
            <a:solidFill>
              <a:schemeClr val="bg1"/>
            </a:solidFill>
          </a:endParaRPr>
        </a:p>
      </dgm:t>
    </dgm:pt>
    <dgm:pt modelId="{53C6164A-E4EB-4CBB-8290-8A521A27967B}" type="parTrans" cxnId="{28A9F007-274A-4772-B037-4C906ACFFBFD}">
      <dgm:prSet/>
      <dgm:spPr/>
      <dgm:t>
        <a:bodyPr/>
        <a:lstStyle/>
        <a:p>
          <a:endParaRPr lang="it-IT"/>
        </a:p>
      </dgm:t>
    </dgm:pt>
    <dgm:pt modelId="{C6298A8C-8079-42A0-980F-C7174355DA86}" type="sibTrans" cxnId="{28A9F007-274A-4772-B037-4C906ACFFBFD}">
      <dgm:prSet/>
      <dgm:spPr/>
      <dgm:t>
        <a:bodyPr/>
        <a:lstStyle/>
        <a:p>
          <a:endParaRPr lang="it-IT"/>
        </a:p>
      </dgm:t>
    </dgm:pt>
    <dgm:pt modelId="{2A4DF92C-BE98-424C-BA4B-123787D6C46D}" type="pres">
      <dgm:prSet presAssocID="{02D5B8F3-03D4-4C2A-92BB-90625E9AE0CD}" presName="cycle" presStyleCnt="0">
        <dgm:presLayoutVars>
          <dgm:dir/>
          <dgm:resizeHandles val="exact"/>
        </dgm:presLayoutVars>
      </dgm:prSet>
      <dgm:spPr/>
      <dgm:t>
        <a:bodyPr/>
        <a:lstStyle/>
        <a:p>
          <a:endParaRPr lang="it-IT"/>
        </a:p>
      </dgm:t>
    </dgm:pt>
    <dgm:pt modelId="{9B334349-D2E1-44A1-B53A-2A59876BA098}" type="pres">
      <dgm:prSet presAssocID="{6D615594-DCA1-436D-9B9C-94F82770D720}" presName="node" presStyleLbl="node1" presStyleIdx="0" presStyleCnt="8" custScaleX="140599">
        <dgm:presLayoutVars>
          <dgm:bulletEnabled val="1"/>
        </dgm:presLayoutVars>
      </dgm:prSet>
      <dgm:spPr/>
      <dgm:t>
        <a:bodyPr/>
        <a:lstStyle/>
        <a:p>
          <a:endParaRPr lang="it-IT"/>
        </a:p>
      </dgm:t>
    </dgm:pt>
    <dgm:pt modelId="{2BB97AF9-574F-45C5-868F-382E3398DB78}" type="pres">
      <dgm:prSet presAssocID="{6D615594-DCA1-436D-9B9C-94F82770D720}" presName="spNode" presStyleCnt="0"/>
      <dgm:spPr/>
    </dgm:pt>
    <dgm:pt modelId="{E0FA6C1A-B258-4591-B7CE-0EC42A333C82}" type="pres">
      <dgm:prSet presAssocID="{E536DCD5-683E-4CC3-BEC1-B9A149AA6C61}" presName="sibTrans" presStyleLbl="sibTrans1D1" presStyleIdx="0" presStyleCnt="8"/>
      <dgm:spPr/>
      <dgm:t>
        <a:bodyPr/>
        <a:lstStyle/>
        <a:p>
          <a:endParaRPr lang="it-IT"/>
        </a:p>
      </dgm:t>
    </dgm:pt>
    <dgm:pt modelId="{F9DBD7A5-4AB9-4D07-8F5D-1049DD9C202D}" type="pres">
      <dgm:prSet presAssocID="{324279DD-F5EB-45A3-B7A3-3593384652A9}" presName="node" presStyleLbl="node1" presStyleIdx="1" presStyleCnt="8" custScaleX="138951" custScaleY="167580" custRadScaleRad="108265" custRadScaleInc="65273">
        <dgm:presLayoutVars>
          <dgm:bulletEnabled val="1"/>
        </dgm:presLayoutVars>
      </dgm:prSet>
      <dgm:spPr/>
      <dgm:t>
        <a:bodyPr/>
        <a:lstStyle/>
        <a:p>
          <a:endParaRPr lang="it-IT"/>
        </a:p>
      </dgm:t>
    </dgm:pt>
    <dgm:pt modelId="{95584564-BF9E-41C8-8284-FC1EBC13C11C}" type="pres">
      <dgm:prSet presAssocID="{324279DD-F5EB-45A3-B7A3-3593384652A9}" presName="spNode" presStyleCnt="0"/>
      <dgm:spPr/>
    </dgm:pt>
    <dgm:pt modelId="{743A95E1-F00B-4606-87C5-42201527B252}" type="pres">
      <dgm:prSet presAssocID="{6315CFCE-F08A-40C1-866D-887BBFC956E8}" presName="sibTrans" presStyleLbl="sibTrans1D1" presStyleIdx="1" presStyleCnt="8"/>
      <dgm:spPr/>
      <dgm:t>
        <a:bodyPr/>
        <a:lstStyle/>
        <a:p>
          <a:endParaRPr lang="it-IT"/>
        </a:p>
      </dgm:t>
    </dgm:pt>
    <dgm:pt modelId="{8F96D7AF-B387-44CF-AB96-8EA697B344B5}" type="pres">
      <dgm:prSet presAssocID="{B622C282-D2E7-42AB-AD19-03B204A66B0B}" presName="node" presStyleLbl="node1" presStyleIdx="2" presStyleCnt="8" custScaleX="222016" custScaleY="132901" custRadScaleRad="107214" custRadScaleInc="30105">
        <dgm:presLayoutVars>
          <dgm:bulletEnabled val="1"/>
        </dgm:presLayoutVars>
      </dgm:prSet>
      <dgm:spPr/>
      <dgm:t>
        <a:bodyPr/>
        <a:lstStyle/>
        <a:p>
          <a:endParaRPr lang="it-IT"/>
        </a:p>
      </dgm:t>
    </dgm:pt>
    <dgm:pt modelId="{3118092A-0B8E-4CEE-AE9F-290DFD016418}" type="pres">
      <dgm:prSet presAssocID="{B622C282-D2E7-42AB-AD19-03B204A66B0B}" presName="spNode" presStyleCnt="0"/>
      <dgm:spPr/>
    </dgm:pt>
    <dgm:pt modelId="{13FB1C93-4B0F-42E9-857A-645792FEF7FB}" type="pres">
      <dgm:prSet presAssocID="{C6298A8C-8079-42A0-980F-C7174355DA86}" presName="sibTrans" presStyleLbl="sibTrans1D1" presStyleIdx="2" presStyleCnt="8"/>
      <dgm:spPr/>
      <dgm:t>
        <a:bodyPr/>
        <a:lstStyle/>
        <a:p>
          <a:endParaRPr lang="it-IT"/>
        </a:p>
      </dgm:t>
    </dgm:pt>
    <dgm:pt modelId="{DC5BB916-7F87-4FB2-A534-62B546EF29CE}" type="pres">
      <dgm:prSet presAssocID="{3FC69BDD-26E4-4B71-B7C8-B57E6432D5E5}" presName="node" presStyleLbl="node1" presStyleIdx="3" presStyleCnt="8" custScaleX="164339" custRadScaleRad="109015" custRadScaleInc="-68516">
        <dgm:presLayoutVars>
          <dgm:bulletEnabled val="1"/>
        </dgm:presLayoutVars>
      </dgm:prSet>
      <dgm:spPr/>
      <dgm:t>
        <a:bodyPr/>
        <a:lstStyle/>
        <a:p>
          <a:endParaRPr lang="it-IT"/>
        </a:p>
      </dgm:t>
    </dgm:pt>
    <dgm:pt modelId="{70266D8C-D2B1-46C1-80FD-ABB98141E4EC}" type="pres">
      <dgm:prSet presAssocID="{3FC69BDD-26E4-4B71-B7C8-B57E6432D5E5}" presName="spNode" presStyleCnt="0"/>
      <dgm:spPr/>
    </dgm:pt>
    <dgm:pt modelId="{90F56CDF-EB41-41C4-84C5-0B151466ECD1}" type="pres">
      <dgm:prSet presAssocID="{3D87BA5B-F6C8-4C9A-9153-90D5EEFA0BF5}" presName="sibTrans" presStyleLbl="sibTrans1D1" presStyleIdx="3" presStyleCnt="8"/>
      <dgm:spPr/>
      <dgm:t>
        <a:bodyPr/>
        <a:lstStyle/>
        <a:p>
          <a:endParaRPr lang="it-IT"/>
        </a:p>
      </dgm:t>
    </dgm:pt>
    <dgm:pt modelId="{0B37B087-C9BF-4A77-BF38-7C9B7E9507B8}" type="pres">
      <dgm:prSet presAssocID="{EFD3D723-7258-49BF-AF21-D1BCBE9CF73D}" presName="node" presStyleLbl="node1" presStyleIdx="4" presStyleCnt="8" custScaleX="181550" custScaleY="132901" custRadScaleRad="115272" custRadScaleInc="-71050">
        <dgm:presLayoutVars>
          <dgm:bulletEnabled val="1"/>
        </dgm:presLayoutVars>
      </dgm:prSet>
      <dgm:spPr/>
      <dgm:t>
        <a:bodyPr/>
        <a:lstStyle/>
        <a:p>
          <a:endParaRPr lang="it-IT"/>
        </a:p>
      </dgm:t>
    </dgm:pt>
    <dgm:pt modelId="{E31BF905-D83D-4E2F-B312-E0EF5AC570E7}" type="pres">
      <dgm:prSet presAssocID="{EFD3D723-7258-49BF-AF21-D1BCBE9CF73D}" presName="spNode" presStyleCnt="0"/>
      <dgm:spPr/>
    </dgm:pt>
    <dgm:pt modelId="{2DAC7463-1834-41DB-ADBF-F8B4F33DC415}" type="pres">
      <dgm:prSet presAssocID="{DEAEF4C4-5C6B-47BB-8E0B-98F66B49AB58}" presName="sibTrans" presStyleLbl="sibTrans1D1" presStyleIdx="4" presStyleCnt="8"/>
      <dgm:spPr/>
      <dgm:t>
        <a:bodyPr/>
        <a:lstStyle/>
        <a:p>
          <a:endParaRPr lang="it-IT"/>
        </a:p>
      </dgm:t>
    </dgm:pt>
    <dgm:pt modelId="{C954EBE4-51E0-45A1-9B48-A48F53819B2B}" type="pres">
      <dgm:prSet presAssocID="{30A9C778-253D-46BB-9453-B1ACEAC15CA2}" presName="node" presStyleLbl="node1" presStyleIdx="5" presStyleCnt="8" custScaleX="175601" custScaleY="115140">
        <dgm:presLayoutVars>
          <dgm:bulletEnabled val="1"/>
        </dgm:presLayoutVars>
      </dgm:prSet>
      <dgm:spPr/>
      <dgm:t>
        <a:bodyPr/>
        <a:lstStyle/>
        <a:p>
          <a:endParaRPr lang="it-IT"/>
        </a:p>
      </dgm:t>
    </dgm:pt>
    <dgm:pt modelId="{0658F837-8CB2-4323-89D7-78DC843A51A6}" type="pres">
      <dgm:prSet presAssocID="{30A9C778-253D-46BB-9453-B1ACEAC15CA2}" presName="spNode" presStyleCnt="0"/>
      <dgm:spPr/>
    </dgm:pt>
    <dgm:pt modelId="{AA741FBA-92BE-4C0C-B1D8-1F11FA5AFC58}" type="pres">
      <dgm:prSet presAssocID="{79F41A6D-6062-46D5-A375-A3FEB57FDD49}" presName="sibTrans" presStyleLbl="sibTrans1D1" presStyleIdx="5" presStyleCnt="8"/>
      <dgm:spPr/>
      <dgm:t>
        <a:bodyPr/>
        <a:lstStyle/>
        <a:p>
          <a:endParaRPr lang="it-IT"/>
        </a:p>
      </dgm:t>
    </dgm:pt>
    <dgm:pt modelId="{F26B820E-020D-4997-96DD-8DD41D53ECC6}" type="pres">
      <dgm:prSet presAssocID="{550E2439-5207-4A97-8903-16780D7B8656}" presName="node" presStyleLbl="node1" presStyleIdx="6" presStyleCnt="8" custScaleX="174906" custScaleY="132996">
        <dgm:presLayoutVars>
          <dgm:bulletEnabled val="1"/>
        </dgm:presLayoutVars>
      </dgm:prSet>
      <dgm:spPr/>
      <dgm:t>
        <a:bodyPr/>
        <a:lstStyle/>
        <a:p>
          <a:endParaRPr lang="it-IT"/>
        </a:p>
      </dgm:t>
    </dgm:pt>
    <dgm:pt modelId="{84A1E55C-1AE7-448C-9863-2398D819A445}" type="pres">
      <dgm:prSet presAssocID="{550E2439-5207-4A97-8903-16780D7B8656}" presName="spNode" presStyleCnt="0"/>
      <dgm:spPr/>
    </dgm:pt>
    <dgm:pt modelId="{F41A429B-2357-45DF-9B55-683ECFFA8D84}" type="pres">
      <dgm:prSet presAssocID="{46C3B2FA-C969-49F6-8424-C42B92A37DA0}" presName="sibTrans" presStyleLbl="sibTrans1D1" presStyleIdx="6" presStyleCnt="8"/>
      <dgm:spPr/>
      <dgm:t>
        <a:bodyPr/>
        <a:lstStyle/>
        <a:p>
          <a:endParaRPr lang="it-IT"/>
        </a:p>
      </dgm:t>
    </dgm:pt>
    <dgm:pt modelId="{0B7C1CD8-2A04-4DC3-9E70-6924398B7924}" type="pres">
      <dgm:prSet presAssocID="{B47B4DFE-ACCB-48FC-94C0-DB3543BEC3B9}" presName="node" presStyleLbl="node1" presStyleIdx="7" presStyleCnt="8" custScaleX="144573" custScaleY="136248">
        <dgm:presLayoutVars>
          <dgm:bulletEnabled val="1"/>
        </dgm:presLayoutVars>
      </dgm:prSet>
      <dgm:spPr/>
      <dgm:t>
        <a:bodyPr/>
        <a:lstStyle/>
        <a:p>
          <a:endParaRPr lang="it-IT"/>
        </a:p>
      </dgm:t>
    </dgm:pt>
    <dgm:pt modelId="{163FCD93-4388-462E-AC7E-81E29A7E2345}" type="pres">
      <dgm:prSet presAssocID="{B47B4DFE-ACCB-48FC-94C0-DB3543BEC3B9}" presName="spNode" presStyleCnt="0"/>
      <dgm:spPr/>
    </dgm:pt>
    <dgm:pt modelId="{28A0ED5E-4B30-42AE-8FDD-0F79B6F2B6F2}" type="pres">
      <dgm:prSet presAssocID="{43C3C10C-C548-4847-BCA6-6587CDC9A80C}" presName="sibTrans" presStyleLbl="sibTrans1D1" presStyleIdx="7" presStyleCnt="8"/>
      <dgm:spPr/>
      <dgm:t>
        <a:bodyPr/>
        <a:lstStyle/>
        <a:p>
          <a:endParaRPr lang="it-IT"/>
        </a:p>
      </dgm:t>
    </dgm:pt>
  </dgm:ptLst>
  <dgm:cxnLst>
    <dgm:cxn modelId="{93CDC5D2-BF82-4842-80C3-9F2356543739}" type="presOf" srcId="{C6298A8C-8079-42A0-980F-C7174355DA86}" destId="{13FB1C93-4B0F-42E9-857A-645792FEF7FB}" srcOrd="0" destOrd="0" presId="urn:microsoft.com/office/officeart/2005/8/layout/cycle6"/>
    <dgm:cxn modelId="{19FA8997-D3C8-4DF5-8FFC-E82A71E96F06}" type="presOf" srcId="{DEAEF4C4-5C6B-47BB-8E0B-98F66B49AB58}" destId="{2DAC7463-1834-41DB-ADBF-F8B4F33DC415}" srcOrd="0" destOrd="0" presId="urn:microsoft.com/office/officeart/2005/8/layout/cycle6"/>
    <dgm:cxn modelId="{D281B215-ADEE-43FA-81D9-2CA4BD1EEDDF}" srcId="{02D5B8F3-03D4-4C2A-92BB-90625E9AE0CD}" destId="{550E2439-5207-4A97-8903-16780D7B8656}" srcOrd="6" destOrd="0" parTransId="{A3BDD0DA-0536-475E-8113-EA6D8E9C19AD}" sibTransId="{46C3B2FA-C969-49F6-8424-C42B92A37DA0}"/>
    <dgm:cxn modelId="{9C37DD6A-7907-447E-803B-7E546FC9333C}" type="presOf" srcId="{6315CFCE-F08A-40C1-866D-887BBFC956E8}" destId="{743A95E1-F00B-4606-87C5-42201527B252}" srcOrd="0" destOrd="0" presId="urn:microsoft.com/office/officeart/2005/8/layout/cycle6"/>
    <dgm:cxn modelId="{B5903C3A-AFD8-4F7F-AFF9-2B130912B1B6}" type="presOf" srcId="{3FC69BDD-26E4-4B71-B7C8-B57E6432D5E5}" destId="{DC5BB916-7F87-4FB2-A534-62B546EF29CE}" srcOrd="0" destOrd="0" presId="urn:microsoft.com/office/officeart/2005/8/layout/cycle6"/>
    <dgm:cxn modelId="{E496C248-3714-4089-BE8C-8E40BDF50DAF}" srcId="{02D5B8F3-03D4-4C2A-92BB-90625E9AE0CD}" destId="{30A9C778-253D-46BB-9453-B1ACEAC15CA2}" srcOrd="5" destOrd="0" parTransId="{3FB74BE4-DD5F-4EA7-8349-207F5CFDFAD4}" sibTransId="{79F41A6D-6062-46D5-A375-A3FEB57FDD49}"/>
    <dgm:cxn modelId="{380029B4-A926-461C-91AA-F1C94E5C41FE}" type="presOf" srcId="{B47B4DFE-ACCB-48FC-94C0-DB3543BEC3B9}" destId="{0B7C1CD8-2A04-4DC3-9E70-6924398B7924}" srcOrd="0" destOrd="0" presId="urn:microsoft.com/office/officeart/2005/8/layout/cycle6"/>
    <dgm:cxn modelId="{EE49DABA-5B08-41EB-9E70-1ED16C0B79AE}" srcId="{02D5B8F3-03D4-4C2A-92BB-90625E9AE0CD}" destId="{6D615594-DCA1-436D-9B9C-94F82770D720}" srcOrd="0" destOrd="0" parTransId="{A4A2628A-6771-43F8-86B4-5C54E44EA3B4}" sibTransId="{E536DCD5-683E-4CC3-BEC1-B9A149AA6C61}"/>
    <dgm:cxn modelId="{2795D8A2-AFBE-4080-81A1-D6FDB4CBE448}" type="presOf" srcId="{30A9C778-253D-46BB-9453-B1ACEAC15CA2}" destId="{C954EBE4-51E0-45A1-9B48-A48F53819B2B}" srcOrd="0" destOrd="0" presId="urn:microsoft.com/office/officeart/2005/8/layout/cycle6"/>
    <dgm:cxn modelId="{28A9F007-274A-4772-B037-4C906ACFFBFD}" srcId="{02D5B8F3-03D4-4C2A-92BB-90625E9AE0CD}" destId="{B622C282-D2E7-42AB-AD19-03B204A66B0B}" srcOrd="2" destOrd="0" parTransId="{53C6164A-E4EB-4CBB-8290-8A521A27967B}" sibTransId="{C6298A8C-8079-42A0-980F-C7174355DA86}"/>
    <dgm:cxn modelId="{7DF3B869-2AAC-4920-9F9C-7489F03E7CEA}" type="presOf" srcId="{E536DCD5-683E-4CC3-BEC1-B9A149AA6C61}" destId="{E0FA6C1A-B258-4591-B7CE-0EC42A333C82}" srcOrd="0" destOrd="0" presId="urn:microsoft.com/office/officeart/2005/8/layout/cycle6"/>
    <dgm:cxn modelId="{C78C57E0-0DF3-4AB4-8E2F-96F816FE9619}" srcId="{02D5B8F3-03D4-4C2A-92BB-90625E9AE0CD}" destId="{EFD3D723-7258-49BF-AF21-D1BCBE9CF73D}" srcOrd="4" destOrd="0" parTransId="{925D7657-A698-46C8-85C3-16647ECA880E}" sibTransId="{DEAEF4C4-5C6B-47BB-8E0B-98F66B49AB58}"/>
    <dgm:cxn modelId="{96E51492-215D-4542-BD04-3B274140C538}" type="presOf" srcId="{46C3B2FA-C969-49F6-8424-C42B92A37DA0}" destId="{F41A429B-2357-45DF-9B55-683ECFFA8D84}" srcOrd="0" destOrd="0" presId="urn:microsoft.com/office/officeart/2005/8/layout/cycle6"/>
    <dgm:cxn modelId="{2BFAC400-FAC9-4088-A58D-CD92F255FC48}" type="presOf" srcId="{79F41A6D-6062-46D5-A375-A3FEB57FDD49}" destId="{AA741FBA-92BE-4C0C-B1D8-1F11FA5AFC58}" srcOrd="0" destOrd="0" presId="urn:microsoft.com/office/officeart/2005/8/layout/cycle6"/>
    <dgm:cxn modelId="{ED829513-BB9B-403A-B580-57EC511166AE}" type="presOf" srcId="{B622C282-D2E7-42AB-AD19-03B204A66B0B}" destId="{8F96D7AF-B387-44CF-AB96-8EA697B344B5}" srcOrd="0" destOrd="0" presId="urn:microsoft.com/office/officeart/2005/8/layout/cycle6"/>
    <dgm:cxn modelId="{35C9E1B5-795C-4E0F-94F4-8C94432CD478}" type="presOf" srcId="{02D5B8F3-03D4-4C2A-92BB-90625E9AE0CD}" destId="{2A4DF92C-BE98-424C-BA4B-123787D6C46D}" srcOrd="0" destOrd="0" presId="urn:microsoft.com/office/officeart/2005/8/layout/cycle6"/>
    <dgm:cxn modelId="{29625715-7862-4AD3-A392-A9141D117AE3}" type="presOf" srcId="{3D87BA5B-F6C8-4C9A-9153-90D5EEFA0BF5}" destId="{90F56CDF-EB41-41C4-84C5-0B151466ECD1}" srcOrd="0" destOrd="0" presId="urn:microsoft.com/office/officeart/2005/8/layout/cycle6"/>
    <dgm:cxn modelId="{72A190B2-E1C3-4247-9E5A-1DBDA058E4DB}" type="presOf" srcId="{324279DD-F5EB-45A3-B7A3-3593384652A9}" destId="{F9DBD7A5-4AB9-4D07-8F5D-1049DD9C202D}" srcOrd="0" destOrd="0" presId="urn:microsoft.com/office/officeart/2005/8/layout/cycle6"/>
    <dgm:cxn modelId="{050CC8D2-8AD7-48B3-8969-9F585A092D03}" srcId="{02D5B8F3-03D4-4C2A-92BB-90625E9AE0CD}" destId="{3FC69BDD-26E4-4B71-B7C8-B57E6432D5E5}" srcOrd="3" destOrd="0" parTransId="{E1A1A532-94DB-45AE-A6D7-5BA1A3537F04}" sibTransId="{3D87BA5B-F6C8-4C9A-9153-90D5EEFA0BF5}"/>
    <dgm:cxn modelId="{72CE58FD-E8F7-49D4-ADD7-86B2E2BA1FB7}" type="presOf" srcId="{43C3C10C-C548-4847-BCA6-6587CDC9A80C}" destId="{28A0ED5E-4B30-42AE-8FDD-0F79B6F2B6F2}" srcOrd="0" destOrd="0" presId="urn:microsoft.com/office/officeart/2005/8/layout/cycle6"/>
    <dgm:cxn modelId="{F52CCF1F-46C4-46CF-8D6B-59AD2A0025AA}" srcId="{02D5B8F3-03D4-4C2A-92BB-90625E9AE0CD}" destId="{B47B4DFE-ACCB-48FC-94C0-DB3543BEC3B9}" srcOrd="7" destOrd="0" parTransId="{D06A27A5-5140-40E6-ACA0-11B2532A65B1}" sibTransId="{43C3C10C-C548-4847-BCA6-6587CDC9A80C}"/>
    <dgm:cxn modelId="{170B651C-BE82-4AF1-A606-5296D306D4ED}" type="presOf" srcId="{EFD3D723-7258-49BF-AF21-D1BCBE9CF73D}" destId="{0B37B087-C9BF-4A77-BF38-7C9B7E9507B8}" srcOrd="0" destOrd="0" presId="urn:microsoft.com/office/officeart/2005/8/layout/cycle6"/>
    <dgm:cxn modelId="{BAD954CA-B0C1-495C-9051-6E26A4596D28}" type="presOf" srcId="{6D615594-DCA1-436D-9B9C-94F82770D720}" destId="{9B334349-D2E1-44A1-B53A-2A59876BA098}" srcOrd="0" destOrd="0" presId="urn:microsoft.com/office/officeart/2005/8/layout/cycle6"/>
    <dgm:cxn modelId="{D5226AEC-4692-4F64-A2E6-9E62EC0F707D}" type="presOf" srcId="{550E2439-5207-4A97-8903-16780D7B8656}" destId="{F26B820E-020D-4997-96DD-8DD41D53ECC6}" srcOrd="0" destOrd="0" presId="urn:microsoft.com/office/officeart/2005/8/layout/cycle6"/>
    <dgm:cxn modelId="{3DDCA46C-758A-4227-93DF-F5617108B54A}" srcId="{02D5B8F3-03D4-4C2A-92BB-90625E9AE0CD}" destId="{324279DD-F5EB-45A3-B7A3-3593384652A9}" srcOrd="1" destOrd="0" parTransId="{7B07BE9E-9D06-43BA-8700-90FC5A160BD9}" sibTransId="{6315CFCE-F08A-40C1-866D-887BBFC956E8}"/>
    <dgm:cxn modelId="{3B6B9D3F-E5B5-4694-8A75-BE26EA4DFF10}" type="presParOf" srcId="{2A4DF92C-BE98-424C-BA4B-123787D6C46D}" destId="{9B334349-D2E1-44A1-B53A-2A59876BA098}" srcOrd="0" destOrd="0" presId="urn:microsoft.com/office/officeart/2005/8/layout/cycle6"/>
    <dgm:cxn modelId="{90B124F3-FE48-48E2-97C1-27A7C61D5B12}" type="presParOf" srcId="{2A4DF92C-BE98-424C-BA4B-123787D6C46D}" destId="{2BB97AF9-574F-45C5-868F-382E3398DB78}" srcOrd="1" destOrd="0" presId="urn:microsoft.com/office/officeart/2005/8/layout/cycle6"/>
    <dgm:cxn modelId="{814B3768-970B-40E3-99B5-03B19B698F8A}" type="presParOf" srcId="{2A4DF92C-BE98-424C-BA4B-123787D6C46D}" destId="{E0FA6C1A-B258-4591-B7CE-0EC42A333C82}" srcOrd="2" destOrd="0" presId="urn:microsoft.com/office/officeart/2005/8/layout/cycle6"/>
    <dgm:cxn modelId="{787AAE0D-140C-4187-9B3D-A878F6D266E7}" type="presParOf" srcId="{2A4DF92C-BE98-424C-BA4B-123787D6C46D}" destId="{F9DBD7A5-4AB9-4D07-8F5D-1049DD9C202D}" srcOrd="3" destOrd="0" presId="urn:microsoft.com/office/officeart/2005/8/layout/cycle6"/>
    <dgm:cxn modelId="{26A99E18-FC42-4D4D-A516-2CBD92F0F9B8}" type="presParOf" srcId="{2A4DF92C-BE98-424C-BA4B-123787D6C46D}" destId="{95584564-BF9E-41C8-8284-FC1EBC13C11C}" srcOrd="4" destOrd="0" presId="urn:microsoft.com/office/officeart/2005/8/layout/cycle6"/>
    <dgm:cxn modelId="{FBFB2AEC-9424-42E9-9995-8CE7741B1783}" type="presParOf" srcId="{2A4DF92C-BE98-424C-BA4B-123787D6C46D}" destId="{743A95E1-F00B-4606-87C5-42201527B252}" srcOrd="5" destOrd="0" presId="urn:microsoft.com/office/officeart/2005/8/layout/cycle6"/>
    <dgm:cxn modelId="{8015BB9B-0E1E-4752-B44A-4791D45B2117}" type="presParOf" srcId="{2A4DF92C-BE98-424C-BA4B-123787D6C46D}" destId="{8F96D7AF-B387-44CF-AB96-8EA697B344B5}" srcOrd="6" destOrd="0" presId="urn:microsoft.com/office/officeart/2005/8/layout/cycle6"/>
    <dgm:cxn modelId="{2C2AD8AA-8CE6-4C6B-819B-A37F6F93DCFA}" type="presParOf" srcId="{2A4DF92C-BE98-424C-BA4B-123787D6C46D}" destId="{3118092A-0B8E-4CEE-AE9F-290DFD016418}" srcOrd="7" destOrd="0" presId="urn:microsoft.com/office/officeart/2005/8/layout/cycle6"/>
    <dgm:cxn modelId="{A160FA29-1E05-49A2-B49B-2440F4553F3D}" type="presParOf" srcId="{2A4DF92C-BE98-424C-BA4B-123787D6C46D}" destId="{13FB1C93-4B0F-42E9-857A-645792FEF7FB}" srcOrd="8" destOrd="0" presId="urn:microsoft.com/office/officeart/2005/8/layout/cycle6"/>
    <dgm:cxn modelId="{5F572CED-BD86-4ED2-862D-838E985B17B5}" type="presParOf" srcId="{2A4DF92C-BE98-424C-BA4B-123787D6C46D}" destId="{DC5BB916-7F87-4FB2-A534-62B546EF29CE}" srcOrd="9" destOrd="0" presId="urn:microsoft.com/office/officeart/2005/8/layout/cycle6"/>
    <dgm:cxn modelId="{EFA495EB-0718-406B-B4C8-4C646FE3D843}" type="presParOf" srcId="{2A4DF92C-BE98-424C-BA4B-123787D6C46D}" destId="{70266D8C-D2B1-46C1-80FD-ABB98141E4EC}" srcOrd="10" destOrd="0" presId="urn:microsoft.com/office/officeart/2005/8/layout/cycle6"/>
    <dgm:cxn modelId="{A033EB2D-91B7-47B8-B2A4-475472FBB204}" type="presParOf" srcId="{2A4DF92C-BE98-424C-BA4B-123787D6C46D}" destId="{90F56CDF-EB41-41C4-84C5-0B151466ECD1}" srcOrd="11" destOrd="0" presId="urn:microsoft.com/office/officeart/2005/8/layout/cycle6"/>
    <dgm:cxn modelId="{598223C1-DC2D-4459-8B18-A6E6F78F4273}" type="presParOf" srcId="{2A4DF92C-BE98-424C-BA4B-123787D6C46D}" destId="{0B37B087-C9BF-4A77-BF38-7C9B7E9507B8}" srcOrd="12" destOrd="0" presId="urn:microsoft.com/office/officeart/2005/8/layout/cycle6"/>
    <dgm:cxn modelId="{70C90B9A-302D-4C7F-9725-EEABCC86146B}" type="presParOf" srcId="{2A4DF92C-BE98-424C-BA4B-123787D6C46D}" destId="{E31BF905-D83D-4E2F-B312-E0EF5AC570E7}" srcOrd="13" destOrd="0" presId="urn:microsoft.com/office/officeart/2005/8/layout/cycle6"/>
    <dgm:cxn modelId="{B3F1B397-78B4-4C9F-B612-29BC485F20D5}" type="presParOf" srcId="{2A4DF92C-BE98-424C-BA4B-123787D6C46D}" destId="{2DAC7463-1834-41DB-ADBF-F8B4F33DC415}" srcOrd="14" destOrd="0" presId="urn:microsoft.com/office/officeart/2005/8/layout/cycle6"/>
    <dgm:cxn modelId="{E7F51E12-E2A7-40E8-BE18-74C2DE91F625}" type="presParOf" srcId="{2A4DF92C-BE98-424C-BA4B-123787D6C46D}" destId="{C954EBE4-51E0-45A1-9B48-A48F53819B2B}" srcOrd="15" destOrd="0" presId="urn:microsoft.com/office/officeart/2005/8/layout/cycle6"/>
    <dgm:cxn modelId="{5E1BCA81-F9B8-445D-93D2-1D6901DBBA8D}" type="presParOf" srcId="{2A4DF92C-BE98-424C-BA4B-123787D6C46D}" destId="{0658F837-8CB2-4323-89D7-78DC843A51A6}" srcOrd="16" destOrd="0" presId="urn:microsoft.com/office/officeart/2005/8/layout/cycle6"/>
    <dgm:cxn modelId="{0C95652A-0EBC-4E24-B8D7-9E889B99A37B}" type="presParOf" srcId="{2A4DF92C-BE98-424C-BA4B-123787D6C46D}" destId="{AA741FBA-92BE-4C0C-B1D8-1F11FA5AFC58}" srcOrd="17" destOrd="0" presId="urn:microsoft.com/office/officeart/2005/8/layout/cycle6"/>
    <dgm:cxn modelId="{A7912B09-B74C-4DA7-A18A-874D7AAC90F3}" type="presParOf" srcId="{2A4DF92C-BE98-424C-BA4B-123787D6C46D}" destId="{F26B820E-020D-4997-96DD-8DD41D53ECC6}" srcOrd="18" destOrd="0" presId="urn:microsoft.com/office/officeart/2005/8/layout/cycle6"/>
    <dgm:cxn modelId="{1AEB2873-73A2-4011-9DF8-E38859ED7096}" type="presParOf" srcId="{2A4DF92C-BE98-424C-BA4B-123787D6C46D}" destId="{84A1E55C-1AE7-448C-9863-2398D819A445}" srcOrd="19" destOrd="0" presId="urn:microsoft.com/office/officeart/2005/8/layout/cycle6"/>
    <dgm:cxn modelId="{7A3A2760-B6B6-49A1-A829-647615A70661}" type="presParOf" srcId="{2A4DF92C-BE98-424C-BA4B-123787D6C46D}" destId="{F41A429B-2357-45DF-9B55-683ECFFA8D84}" srcOrd="20" destOrd="0" presId="urn:microsoft.com/office/officeart/2005/8/layout/cycle6"/>
    <dgm:cxn modelId="{17350799-77FD-44BE-964E-EB23730C75E6}" type="presParOf" srcId="{2A4DF92C-BE98-424C-BA4B-123787D6C46D}" destId="{0B7C1CD8-2A04-4DC3-9E70-6924398B7924}" srcOrd="21" destOrd="0" presId="urn:microsoft.com/office/officeart/2005/8/layout/cycle6"/>
    <dgm:cxn modelId="{9F6E57BA-24EE-4C84-9AF5-AF56FFE3B21B}" type="presParOf" srcId="{2A4DF92C-BE98-424C-BA4B-123787D6C46D}" destId="{163FCD93-4388-462E-AC7E-81E29A7E2345}" srcOrd="22" destOrd="0" presId="urn:microsoft.com/office/officeart/2005/8/layout/cycle6"/>
    <dgm:cxn modelId="{F27B95A9-0D85-4F46-B5BB-FBD504213B8C}" type="presParOf" srcId="{2A4DF92C-BE98-424C-BA4B-123787D6C46D}" destId="{28A0ED5E-4B30-42AE-8FDD-0F79B6F2B6F2}" srcOrd="23"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C9728-91D4-4298-98B8-DC85769E67AE}">
      <dsp:nvSpPr>
        <dsp:cNvPr id="0" name=""/>
        <dsp:cNvSpPr/>
      </dsp:nvSpPr>
      <dsp:spPr>
        <a:xfrm rot="5400000">
          <a:off x="3213671" y="-99442"/>
          <a:ext cx="1653699" cy="1856061"/>
        </a:xfrm>
        <a:prstGeom prst="hexagon">
          <a:avLst>
            <a:gd name="adj" fmla="val 2500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b="1" kern="1200" dirty="0" err="1" smtClean="0">
              <a:solidFill>
                <a:schemeClr val="bg1"/>
              </a:solidFill>
            </a:rPr>
            <a:t>Instagram</a:t>
          </a:r>
          <a:r>
            <a:rPr lang="it-IT" sz="1400" kern="1200" dirty="0" smtClean="0"/>
            <a:t>, </a:t>
          </a:r>
          <a:endParaRPr lang="it-IT" sz="1400" kern="1200" dirty="0"/>
        </a:p>
      </dsp:txBody>
      <dsp:txXfrm rot="-5400000">
        <a:off x="3421833" y="277356"/>
        <a:ext cx="1237374" cy="1102466"/>
      </dsp:txXfrm>
    </dsp:sp>
    <dsp:sp modelId="{1C5E161B-206A-49D9-AD06-27E444B8BB43}">
      <dsp:nvSpPr>
        <dsp:cNvPr id="0" name=""/>
        <dsp:cNvSpPr/>
      </dsp:nvSpPr>
      <dsp:spPr>
        <a:xfrm>
          <a:off x="4803538" y="332478"/>
          <a:ext cx="1845528" cy="992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endParaRPr lang="it-IT" sz="1500" kern="1200"/>
        </a:p>
      </dsp:txBody>
      <dsp:txXfrm>
        <a:off x="4803538" y="332478"/>
        <a:ext cx="1845528" cy="992219"/>
      </dsp:txXfrm>
    </dsp:sp>
    <dsp:sp modelId="{B2EF64F1-4426-440D-BD9C-BF0FCD20C5D1}">
      <dsp:nvSpPr>
        <dsp:cNvPr id="0" name=""/>
        <dsp:cNvSpPr/>
      </dsp:nvSpPr>
      <dsp:spPr>
        <a:xfrm rot="5400000">
          <a:off x="1659855" y="109228"/>
          <a:ext cx="1653699" cy="1438718"/>
        </a:xfrm>
        <a:prstGeom prst="hexagon">
          <a:avLst>
            <a:gd name="adj" fmla="val 2500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it-IT" sz="1800" b="1" kern="1200" dirty="0" err="1" smtClean="0">
              <a:solidFill>
                <a:schemeClr val="bg1"/>
              </a:solidFill>
            </a:rPr>
            <a:t>Facebook</a:t>
          </a:r>
          <a:endParaRPr lang="it-IT" sz="1800" b="1" kern="1200" dirty="0" smtClean="0">
            <a:solidFill>
              <a:schemeClr val="bg1"/>
            </a:solidFill>
          </a:endParaRPr>
        </a:p>
        <a:p>
          <a:pPr lvl="0" algn="ctr" defTabSz="1600200">
            <a:lnSpc>
              <a:spcPct val="90000"/>
            </a:lnSpc>
            <a:spcBef>
              <a:spcPct val="0"/>
            </a:spcBef>
            <a:spcAft>
              <a:spcPct val="35000"/>
            </a:spcAft>
          </a:pPr>
          <a:endParaRPr lang="it-IT" sz="1900" kern="1200" dirty="0"/>
        </a:p>
      </dsp:txBody>
      <dsp:txXfrm rot="-5400000">
        <a:off x="1991545" y="259439"/>
        <a:ext cx="990318" cy="1138297"/>
      </dsp:txXfrm>
    </dsp:sp>
    <dsp:sp modelId="{8D4260B9-3F5F-4228-8AD0-30F04D803134}">
      <dsp:nvSpPr>
        <dsp:cNvPr id="0" name=""/>
        <dsp:cNvSpPr/>
      </dsp:nvSpPr>
      <dsp:spPr>
        <a:xfrm rot="5400000">
          <a:off x="2433787" y="1512888"/>
          <a:ext cx="1653699" cy="1438718"/>
        </a:xfrm>
        <a:prstGeom prst="hexagon">
          <a:avLst>
            <a:gd name="adj" fmla="val 2500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it-IT" sz="1500" b="1" kern="1200" dirty="0" err="1" smtClean="0">
              <a:solidFill>
                <a:schemeClr val="bg1"/>
              </a:solidFill>
            </a:rPr>
            <a:t>WhatsApp</a:t>
          </a:r>
          <a:endParaRPr lang="it-IT" sz="1500" b="1" kern="1200" dirty="0">
            <a:solidFill>
              <a:schemeClr val="bg1"/>
            </a:solidFill>
          </a:endParaRPr>
        </a:p>
      </dsp:txBody>
      <dsp:txXfrm rot="-5400000">
        <a:off x="2765477" y="1663099"/>
        <a:ext cx="990318" cy="1138297"/>
      </dsp:txXfrm>
    </dsp:sp>
    <dsp:sp modelId="{F79A6EC9-7496-476D-82C5-B0992E2E0056}">
      <dsp:nvSpPr>
        <dsp:cNvPr id="0" name=""/>
        <dsp:cNvSpPr/>
      </dsp:nvSpPr>
      <dsp:spPr>
        <a:xfrm>
          <a:off x="695749" y="1736138"/>
          <a:ext cx="1785995" cy="992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r" defTabSz="666750">
            <a:lnSpc>
              <a:spcPct val="90000"/>
            </a:lnSpc>
            <a:spcBef>
              <a:spcPct val="0"/>
            </a:spcBef>
            <a:spcAft>
              <a:spcPct val="35000"/>
            </a:spcAft>
          </a:pPr>
          <a:endParaRPr lang="it-IT" sz="1500" kern="1200"/>
        </a:p>
      </dsp:txBody>
      <dsp:txXfrm>
        <a:off x="695749" y="1736138"/>
        <a:ext cx="1785995" cy="992219"/>
      </dsp:txXfrm>
    </dsp:sp>
    <dsp:sp modelId="{C972DBC9-3365-4C8D-85A8-680AB991AACB}">
      <dsp:nvSpPr>
        <dsp:cNvPr id="0" name=""/>
        <dsp:cNvSpPr/>
      </dsp:nvSpPr>
      <dsp:spPr>
        <a:xfrm rot="5400000">
          <a:off x="3987603" y="1512888"/>
          <a:ext cx="1653699" cy="1438718"/>
        </a:xfrm>
        <a:prstGeom prst="hexagon">
          <a:avLst>
            <a:gd name="adj" fmla="val 2500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it-IT" sz="2000" b="1" kern="1200" dirty="0" err="1" smtClean="0">
              <a:solidFill>
                <a:schemeClr val="bg1"/>
              </a:solidFill>
            </a:rPr>
            <a:t>YouTube</a:t>
          </a:r>
          <a:endParaRPr lang="it-IT" sz="2000" b="1" kern="1200" dirty="0">
            <a:solidFill>
              <a:schemeClr val="bg1"/>
            </a:solidFill>
          </a:endParaRPr>
        </a:p>
      </dsp:txBody>
      <dsp:txXfrm rot="-5400000">
        <a:off x="4319293" y="1663099"/>
        <a:ext cx="990318" cy="1138297"/>
      </dsp:txXfrm>
    </dsp:sp>
    <dsp:sp modelId="{A352F6E3-9271-4A85-8B59-A49FEA843F3E}">
      <dsp:nvSpPr>
        <dsp:cNvPr id="0" name=""/>
        <dsp:cNvSpPr/>
      </dsp:nvSpPr>
      <dsp:spPr>
        <a:xfrm rot="5400000">
          <a:off x="3213671" y="2916548"/>
          <a:ext cx="1653699" cy="1438718"/>
        </a:xfrm>
        <a:prstGeom prst="hexagon">
          <a:avLst>
            <a:gd name="adj" fmla="val 2500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b="1" kern="1200" dirty="0" err="1" smtClean="0">
              <a:solidFill>
                <a:schemeClr val="bg1"/>
              </a:solidFill>
            </a:rPr>
            <a:t>TikTok</a:t>
          </a:r>
          <a:endParaRPr lang="it-IT" sz="2000" b="1" kern="1200" dirty="0">
            <a:solidFill>
              <a:schemeClr val="bg1"/>
            </a:solidFill>
          </a:endParaRPr>
        </a:p>
      </dsp:txBody>
      <dsp:txXfrm rot="-5400000">
        <a:off x="3545361" y="3066759"/>
        <a:ext cx="990318" cy="1138297"/>
      </dsp:txXfrm>
    </dsp:sp>
    <dsp:sp modelId="{C224330D-C0CF-402B-820F-B6429D5A36B8}">
      <dsp:nvSpPr>
        <dsp:cNvPr id="0" name=""/>
        <dsp:cNvSpPr/>
      </dsp:nvSpPr>
      <dsp:spPr>
        <a:xfrm>
          <a:off x="4803538" y="3139798"/>
          <a:ext cx="1845528" cy="992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endParaRPr lang="it-IT" sz="1500" kern="1200"/>
        </a:p>
      </dsp:txBody>
      <dsp:txXfrm>
        <a:off x="4803538" y="3139798"/>
        <a:ext cx="1845528" cy="992219"/>
      </dsp:txXfrm>
    </dsp:sp>
    <dsp:sp modelId="{9D618E9E-1724-4FAA-935F-9C3F1F4175EF}">
      <dsp:nvSpPr>
        <dsp:cNvPr id="0" name=""/>
        <dsp:cNvSpPr/>
      </dsp:nvSpPr>
      <dsp:spPr>
        <a:xfrm rot="5400000">
          <a:off x="1588783" y="2893049"/>
          <a:ext cx="1653699" cy="1438718"/>
        </a:xfrm>
        <a:prstGeom prst="hexagon">
          <a:avLst>
            <a:gd name="adj" fmla="val 2500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it-IT" sz="1900" b="1" kern="1200" dirty="0" err="1" smtClean="0">
              <a:solidFill>
                <a:schemeClr val="bg1"/>
              </a:solidFill>
            </a:rPr>
            <a:t>Snapchat</a:t>
          </a:r>
          <a:endParaRPr lang="it-IT" sz="1900" b="1" kern="1200" dirty="0">
            <a:solidFill>
              <a:schemeClr val="bg1"/>
            </a:solidFill>
          </a:endParaRPr>
        </a:p>
      </dsp:txBody>
      <dsp:txXfrm rot="-5400000">
        <a:off x="1920473" y="3043260"/>
        <a:ext cx="990318" cy="11382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C14C7-0E12-4A74-BA00-C232F2D27855}">
      <dsp:nvSpPr>
        <dsp:cNvPr id="0" name=""/>
        <dsp:cNvSpPr/>
      </dsp:nvSpPr>
      <dsp:spPr>
        <a:xfrm>
          <a:off x="633268" y="996575"/>
          <a:ext cx="3351785" cy="260786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it-IT" sz="3200" b="1" kern="1200" dirty="0" smtClean="0"/>
            <a:t>Per lo sviluppo di competenze</a:t>
          </a:r>
          <a:endParaRPr lang="it-IT" sz="3200" b="1" kern="1200" dirty="0"/>
        </a:p>
      </dsp:txBody>
      <dsp:txXfrm>
        <a:off x="1124126" y="1378488"/>
        <a:ext cx="2370069" cy="1844040"/>
      </dsp:txXfrm>
    </dsp:sp>
    <dsp:sp modelId="{E5416C9C-26DD-4AE0-8E7A-7CA7FB63E749}">
      <dsp:nvSpPr>
        <dsp:cNvPr id="0" name=""/>
        <dsp:cNvSpPr/>
      </dsp:nvSpPr>
      <dsp:spPr>
        <a:xfrm>
          <a:off x="635965" y="0"/>
          <a:ext cx="4385866" cy="4572000"/>
        </a:xfrm>
        <a:prstGeom prst="blockArc">
          <a:avLst>
            <a:gd name="adj1" fmla="val 17527788"/>
            <a:gd name="adj2" fmla="val 4119114"/>
            <a:gd name="adj3" fmla="val 575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489CAA-3C15-4C35-9724-181D26AA1604}">
      <dsp:nvSpPr>
        <dsp:cNvPr id="0" name=""/>
        <dsp:cNvSpPr/>
      </dsp:nvSpPr>
      <dsp:spPr>
        <a:xfrm>
          <a:off x="3657601" y="348502"/>
          <a:ext cx="1725142" cy="12085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A955CC-9458-4808-A643-6A0037A3CF84}">
      <dsp:nvSpPr>
        <dsp:cNvPr id="0" name=""/>
        <dsp:cNvSpPr/>
      </dsp:nvSpPr>
      <dsp:spPr>
        <a:xfrm>
          <a:off x="5289726" y="492527"/>
          <a:ext cx="2184298" cy="1128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10000"/>
            </a:spcAft>
          </a:pPr>
          <a:r>
            <a:rPr lang="it-IT" sz="3200" b="1" kern="1200" dirty="0" smtClean="0"/>
            <a:t>Per i Dirigenti</a:t>
          </a:r>
          <a:endParaRPr lang="it-IT" sz="3200" b="1" kern="1200" dirty="0"/>
        </a:p>
      </dsp:txBody>
      <dsp:txXfrm>
        <a:off x="5289726" y="492527"/>
        <a:ext cx="2184298" cy="1128369"/>
      </dsp:txXfrm>
    </dsp:sp>
    <dsp:sp modelId="{4FEA8B91-0A25-437D-ABE4-33A87C56B94E}">
      <dsp:nvSpPr>
        <dsp:cNvPr id="0" name=""/>
        <dsp:cNvSpPr/>
      </dsp:nvSpPr>
      <dsp:spPr>
        <a:xfrm>
          <a:off x="4123474" y="1711756"/>
          <a:ext cx="1550346" cy="116586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D4D48A-7933-4A59-825B-77E2E35C968E}">
      <dsp:nvSpPr>
        <dsp:cNvPr id="0" name=""/>
        <dsp:cNvSpPr/>
      </dsp:nvSpPr>
      <dsp:spPr>
        <a:xfrm>
          <a:off x="6033856" y="1716661"/>
          <a:ext cx="1560112" cy="1128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l" defTabSz="1555750">
            <a:lnSpc>
              <a:spcPct val="90000"/>
            </a:lnSpc>
            <a:spcBef>
              <a:spcPct val="0"/>
            </a:spcBef>
            <a:spcAft>
              <a:spcPct val="10000"/>
            </a:spcAft>
          </a:pPr>
          <a:r>
            <a:rPr lang="it-IT" sz="3500" b="1" kern="1200" dirty="0" smtClean="0"/>
            <a:t>Per i docenti</a:t>
          </a:r>
          <a:endParaRPr lang="it-IT" sz="3500" b="1" kern="1200" dirty="0"/>
        </a:p>
      </dsp:txBody>
      <dsp:txXfrm>
        <a:off x="6033856" y="1716661"/>
        <a:ext cx="1560112" cy="1128369"/>
      </dsp:txXfrm>
    </dsp:sp>
    <dsp:sp modelId="{7BF1BF38-FD13-4A2A-AEC3-4D0DB38A00F4}">
      <dsp:nvSpPr>
        <dsp:cNvPr id="0" name=""/>
        <dsp:cNvSpPr/>
      </dsp:nvSpPr>
      <dsp:spPr>
        <a:xfrm>
          <a:off x="3654553" y="3056839"/>
          <a:ext cx="1587224" cy="116586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0" r="-20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A8E658-1AEC-4574-BC1A-0AC5E68BCB41}">
      <dsp:nvSpPr>
        <dsp:cNvPr id="0" name=""/>
        <dsp:cNvSpPr/>
      </dsp:nvSpPr>
      <dsp:spPr>
        <a:xfrm>
          <a:off x="5673818" y="3156823"/>
          <a:ext cx="1560112" cy="1128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l" defTabSz="1555750">
            <a:lnSpc>
              <a:spcPct val="90000"/>
            </a:lnSpc>
            <a:spcBef>
              <a:spcPct val="0"/>
            </a:spcBef>
            <a:spcAft>
              <a:spcPct val="10000"/>
            </a:spcAft>
          </a:pPr>
          <a:r>
            <a:rPr lang="it-IT" sz="3500" b="1" kern="1200" dirty="0" smtClean="0"/>
            <a:t>Per gli allievi</a:t>
          </a:r>
          <a:endParaRPr lang="it-IT" sz="3500" b="1" kern="1200" dirty="0"/>
        </a:p>
      </dsp:txBody>
      <dsp:txXfrm>
        <a:off x="5673818" y="3156823"/>
        <a:ext cx="1560112" cy="11283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64B46-EDDC-4959-99DF-0A870D785CC8}">
      <dsp:nvSpPr>
        <dsp:cNvPr id="0" name=""/>
        <dsp:cNvSpPr/>
      </dsp:nvSpPr>
      <dsp:spPr>
        <a:xfrm>
          <a:off x="2491444" y="4131846"/>
          <a:ext cx="68913" cy="6891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CDC25A-134E-42D8-8957-0FCF34F85B39}">
      <dsp:nvSpPr>
        <dsp:cNvPr id="0" name=""/>
        <dsp:cNvSpPr/>
      </dsp:nvSpPr>
      <dsp:spPr>
        <a:xfrm>
          <a:off x="2344795" y="4194724"/>
          <a:ext cx="68913" cy="6891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574A58-0E77-4A17-9B0A-E7DB4089F094}">
      <dsp:nvSpPr>
        <dsp:cNvPr id="0" name=""/>
        <dsp:cNvSpPr/>
      </dsp:nvSpPr>
      <dsp:spPr>
        <a:xfrm>
          <a:off x="2195390" y="4248268"/>
          <a:ext cx="68913" cy="6891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621E32-7DA1-4130-A300-11F3BF7ABEA5}">
      <dsp:nvSpPr>
        <dsp:cNvPr id="0" name=""/>
        <dsp:cNvSpPr/>
      </dsp:nvSpPr>
      <dsp:spPr>
        <a:xfrm>
          <a:off x="2043780" y="4291988"/>
          <a:ext cx="68913" cy="6891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93F9C0-9F6D-4BBC-A2A8-455233B5A68E}">
      <dsp:nvSpPr>
        <dsp:cNvPr id="0" name=""/>
        <dsp:cNvSpPr/>
      </dsp:nvSpPr>
      <dsp:spPr>
        <a:xfrm>
          <a:off x="1890516" y="4325883"/>
          <a:ext cx="68913" cy="6891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0A222C-4B61-404C-9624-B9404C5E6C79}">
      <dsp:nvSpPr>
        <dsp:cNvPr id="0" name=""/>
        <dsp:cNvSpPr/>
      </dsp:nvSpPr>
      <dsp:spPr>
        <a:xfrm>
          <a:off x="3323921" y="3542859"/>
          <a:ext cx="68913" cy="6891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57C19-9CB7-4781-81DF-45A76364BE28}">
      <dsp:nvSpPr>
        <dsp:cNvPr id="0" name=""/>
        <dsp:cNvSpPr/>
      </dsp:nvSpPr>
      <dsp:spPr>
        <a:xfrm>
          <a:off x="3201531" y="3659772"/>
          <a:ext cx="68913" cy="6891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787698-86D9-4B93-9EE4-0D4200292976}">
      <dsp:nvSpPr>
        <dsp:cNvPr id="0" name=""/>
        <dsp:cNvSpPr/>
      </dsp:nvSpPr>
      <dsp:spPr>
        <a:xfrm>
          <a:off x="3855384" y="2848748"/>
          <a:ext cx="68913" cy="6891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054315-7397-4B04-A1C7-B0676F2ACF9B}">
      <dsp:nvSpPr>
        <dsp:cNvPr id="0" name=""/>
        <dsp:cNvSpPr/>
      </dsp:nvSpPr>
      <dsp:spPr>
        <a:xfrm>
          <a:off x="4215389" y="2027900"/>
          <a:ext cx="68913" cy="6891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3EEEE0-E052-4073-AAC1-2A6D62808805}">
      <dsp:nvSpPr>
        <dsp:cNvPr id="0" name=""/>
        <dsp:cNvSpPr/>
      </dsp:nvSpPr>
      <dsp:spPr>
        <a:xfrm>
          <a:off x="4386846" y="1173156"/>
          <a:ext cx="68913" cy="6891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AA3E4A-DD18-4567-9806-CE707A9630AA}">
      <dsp:nvSpPr>
        <dsp:cNvPr id="0" name=""/>
        <dsp:cNvSpPr/>
      </dsp:nvSpPr>
      <dsp:spPr>
        <a:xfrm>
          <a:off x="4237441" y="157288"/>
          <a:ext cx="68913" cy="6891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62F12A-2A1C-4DCF-B5ED-1AA0C7C09373}">
      <dsp:nvSpPr>
        <dsp:cNvPr id="0" name=""/>
        <dsp:cNvSpPr/>
      </dsp:nvSpPr>
      <dsp:spPr>
        <a:xfrm>
          <a:off x="4339434" y="75252"/>
          <a:ext cx="68913" cy="6891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946BC2-EF42-4D96-98DF-748244716139}">
      <dsp:nvSpPr>
        <dsp:cNvPr id="0" name=""/>
        <dsp:cNvSpPr/>
      </dsp:nvSpPr>
      <dsp:spPr>
        <a:xfrm>
          <a:off x="4441977" y="-6782"/>
          <a:ext cx="68913" cy="6891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40EB84-7D7E-4500-A5C2-815988454193}">
      <dsp:nvSpPr>
        <dsp:cNvPr id="0" name=""/>
        <dsp:cNvSpPr/>
      </dsp:nvSpPr>
      <dsp:spPr>
        <a:xfrm>
          <a:off x="4543970" y="75252"/>
          <a:ext cx="68913" cy="6891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1AB11A-7862-4CC9-BC07-8B7E027A574D}">
      <dsp:nvSpPr>
        <dsp:cNvPr id="0" name=""/>
        <dsp:cNvSpPr/>
      </dsp:nvSpPr>
      <dsp:spPr>
        <a:xfrm>
          <a:off x="4645962" y="157288"/>
          <a:ext cx="68913" cy="6891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218230-4BD9-4F35-BB26-325C6FF353A7}">
      <dsp:nvSpPr>
        <dsp:cNvPr id="0" name=""/>
        <dsp:cNvSpPr/>
      </dsp:nvSpPr>
      <dsp:spPr>
        <a:xfrm>
          <a:off x="4441977" y="166130"/>
          <a:ext cx="68913" cy="6891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B87061-5CDA-47BA-A775-F73C6FE7C401}">
      <dsp:nvSpPr>
        <dsp:cNvPr id="0" name=""/>
        <dsp:cNvSpPr/>
      </dsp:nvSpPr>
      <dsp:spPr>
        <a:xfrm>
          <a:off x="4441977" y="339044"/>
          <a:ext cx="68913" cy="6891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D8BE74-35DE-4D40-B2BE-86D97729C729}">
      <dsp:nvSpPr>
        <dsp:cNvPr id="0" name=""/>
        <dsp:cNvSpPr/>
      </dsp:nvSpPr>
      <dsp:spPr>
        <a:xfrm>
          <a:off x="1651904" y="4378775"/>
          <a:ext cx="2771739" cy="54032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607" tIns="57150" rIns="57150" bIns="57150" numCol="1" spcCol="1270" anchor="ctr" anchorCtr="0">
          <a:noAutofit/>
        </a:bodyPr>
        <a:lstStyle/>
        <a:p>
          <a:pPr lvl="0" algn="l" defTabSz="666750">
            <a:lnSpc>
              <a:spcPct val="90000"/>
            </a:lnSpc>
            <a:spcBef>
              <a:spcPct val="0"/>
            </a:spcBef>
            <a:spcAft>
              <a:spcPct val="35000"/>
            </a:spcAft>
          </a:pPr>
          <a:r>
            <a:rPr lang="it-IT" sz="1500" b="1" kern="1200" dirty="0" smtClean="0"/>
            <a:t>Apprendimento autonomo</a:t>
          </a:r>
          <a:endParaRPr lang="it-IT" sz="1500" b="1" kern="1200" dirty="0"/>
        </a:p>
      </dsp:txBody>
      <dsp:txXfrm>
        <a:off x="1678281" y="4405152"/>
        <a:ext cx="2718985" cy="487573"/>
      </dsp:txXfrm>
    </dsp:sp>
    <dsp:sp modelId="{0DD342B6-1443-40BB-A061-59ACF3AC6744}">
      <dsp:nvSpPr>
        <dsp:cNvPr id="0" name=""/>
        <dsp:cNvSpPr/>
      </dsp:nvSpPr>
      <dsp:spPr>
        <a:xfrm>
          <a:off x="1035201" y="4074414"/>
          <a:ext cx="689137" cy="689198"/>
        </a:xfrm>
        <a:prstGeom prst="ellipse">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0D92DE-A4AC-4EB4-936E-793478F6A28B}">
      <dsp:nvSpPr>
        <dsp:cNvPr id="0" name=""/>
        <dsp:cNvSpPr/>
      </dsp:nvSpPr>
      <dsp:spPr>
        <a:xfrm>
          <a:off x="3044496" y="3883287"/>
          <a:ext cx="3305109" cy="39838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607" tIns="68580" rIns="68580" bIns="68580" numCol="1" spcCol="1270" anchor="ctr" anchorCtr="0">
          <a:noAutofit/>
        </a:bodyPr>
        <a:lstStyle/>
        <a:p>
          <a:pPr lvl="0" algn="l" defTabSz="800100">
            <a:lnSpc>
              <a:spcPct val="90000"/>
            </a:lnSpc>
            <a:spcBef>
              <a:spcPct val="0"/>
            </a:spcBef>
            <a:spcAft>
              <a:spcPct val="35000"/>
            </a:spcAft>
          </a:pPr>
          <a:r>
            <a:rPr lang="it-IT" sz="1800" b="1" kern="1200" dirty="0" smtClean="0"/>
            <a:t>Pensiero critico e analitico</a:t>
          </a:r>
          <a:endParaRPr lang="it-IT" sz="1800" b="1" kern="1200" dirty="0"/>
        </a:p>
      </dsp:txBody>
      <dsp:txXfrm>
        <a:off x="3063944" y="3902735"/>
        <a:ext cx="3266213" cy="359493"/>
      </dsp:txXfrm>
    </dsp:sp>
    <dsp:sp modelId="{8F74C4CD-1DF0-4A4B-9F34-F238C45EFDDC}">
      <dsp:nvSpPr>
        <dsp:cNvPr id="0" name=""/>
        <dsp:cNvSpPr/>
      </dsp:nvSpPr>
      <dsp:spPr>
        <a:xfrm>
          <a:off x="2361583" y="3563930"/>
          <a:ext cx="689137" cy="689198"/>
        </a:xfrm>
        <a:prstGeom prst="ellipse">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D3DFC1-CA13-413A-B604-017F65C323CA}">
      <dsp:nvSpPr>
        <dsp:cNvPr id="0" name=""/>
        <dsp:cNvSpPr/>
      </dsp:nvSpPr>
      <dsp:spPr>
        <a:xfrm>
          <a:off x="3709968" y="3102643"/>
          <a:ext cx="3663240" cy="54032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607" tIns="68580" rIns="68580" bIns="68580" numCol="1" spcCol="1270" anchor="ctr" anchorCtr="0">
          <a:noAutofit/>
        </a:bodyPr>
        <a:lstStyle/>
        <a:p>
          <a:pPr lvl="0" algn="ctr" defTabSz="800100">
            <a:lnSpc>
              <a:spcPct val="90000"/>
            </a:lnSpc>
            <a:spcBef>
              <a:spcPct val="0"/>
            </a:spcBef>
            <a:spcAft>
              <a:spcPct val="35000"/>
            </a:spcAft>
          </a:pPr>
          <a:r>
            <a:rPr lang="it-IT" sz="1800" b="1" kern="1200" dirty="0" smtClean="0"/>
            <a:t>Abilità linguistiche, comunicative e plurilingue</a:t>
          </a:r>
          <a:endParaRPr lang="it-IT" sz="1800" b="1" kern="1200" dirty="0"/>
        </a:p>
      </dsp:txBody>
      <dsp:txXfrm>
        <a:off x="3736345" y="3129020"/>
        <a:ext cx="3610486" cy="487573"/>
      </dsp:txXfrm>
    </dsp:sp>
    <dsp:sp modelId="{B19B1101-61C9-4D61-9965-0E5429A59144}">
      <dsp:nvSpPr>
        <dsp:cNvPr id="0" name=""/>
        <dsp:cNvSpPr/>
      </dsp:nvSpPr>
      <dsp:spPr>
        <a:xfrm>
          <a:off x="3250873" y="2875100"/>
          <a:ext cx="689137" cy="689198"/>
        </a:xfrm>
        <a:prstGeom prst="ellipse">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92A5E4-FB6D-4C46-BD57-72C4C72AE334}">
      <dsp:nvSpPr>
        <dsp:cNvPr id="0" name=""/>
        <dsp:cNvSpPr/>
      </dsp:nvSpPr>
      <dsp:spPr>
        <a:xfrm>
          <a:off x="3919161" y="2520278"/>
          <a:ext cx="3713686" cy="39838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607" tIns="60960" rIns="60960" bIns="60960" numCol="1" spcCol="1270" anchor="ctr" anchorCtr="0">
          <a:noAutofit/>
        </a:bodyPr>
        <a:lstStyle/>
        <a:p>
          <a:pPr lvl="0" algn="l" defTabSz="711200">
            <a:lnSpc>
              <a:spcPct val="90000"/>
            </a:lnSpc>
            <a:spcBef>
              <a:spcPct val="0"/>
            </a:spcBef>
            <a:spcAft>
              <a:spcPct val="35000"/>
            </a:spcAft>
          </a:pPr>
          <a:r>
            <a:rPr lang="it-IT" sz="1600" b="1" kern="1200" dirty="0" smtClean="0"/>
            <a:t>   Cooperazione e risoluzione dei    conflitti</a:t>
          </a:r>
          <a:endParaRPr lang="it-IT" sz="1600" b="1" kern="1200" dirty="0"/>
        </a:p>
      </dsp:txBody>
      <dsp:txXfrm>
        <a:off x="3938609" y="2539726"/>
        <a:ext cx="3674790" cy="359493"/>
      </dsp:txXfrm>
    </dsp:sp>
    <dsp:sp modelId="{5147C0DD-C779-466C-96FA-97836094E24A}">
      <dsp:nvSpPr>
        <dsp:cNvPr id="0" name=""/>
        <dsp:cNvSpPr/>
      </dsp:nvSpPr>
      <dsp:spPr>
        <a:xfrm>
          <a:off x="3600403" y="2088232"/>
          <a:ext cx="689137" cy="689198"/>
        </a:xfrm>
        <a:prstGeom prst="ellipse">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164231-605F-4A25-94AD-258BC67DF1C5}">
      <dsp:nvSpPr>
        <dsp:cNvPr id="0" name=""/>
        <dsp:cNvSpPr/>
      </dsp:nvSpPr>
      <dsp:spPr>
        <a:xfrm>
          <a:off x="4433639" y="1754258"/>
          <a:ext cx="3199208" cy="37107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607" tIns="76200" rIns="76200" bIns="76200" numCol="1" spcCol="1270" anchor="ctr" anchorCtr="0">
          <a:noAutofit/>
        </a:bodyPr>
        <a:lstStyle/>
        <a:p>
          <a:pPr lvl="0" algn="l" defTabSz="889000">
            <a:lnSpc>
              <a:spcPct val="90000"/>
            </a:lnSpc>
            <a:spcBef>
              <a:spcPct val="0"/>
            </a:spcBef>
            <a:spcAft>
              <a:spcPct val="35000"/>
            </a:spcAft>
          </a:pPr>
          <a:r>
            <a:rPr lang="it-IT" sz="2000" b="1" kern="1200" dirty="0" smtClean="0"/>
            <a:t>Flessibilità e adattabilità</a:t>
          </a:r>
          <a:endParaRPr lang="it-IT" sz="2000" b="1" kern="1200" dirty="0"/>
        </a:p>
      </dsp:txBody>
      <dsp:txXfrm>
        <a:off x="4451753" y="1772372"/>
        <a:ext cx="3162980" cy="334843"/>
      </dsp:txXfrm>
    </dsp:sp>
    <dsp:sp modelId="{75845FC1-F234-4D5F-B927-8F5AAE0F836A}">
      <dsp:nvSpPr>
        <dsp:cNvPr id="0" name=""/>
        <dsp:cNvSpPr/>
      </dsp:nvSpPr>
      <dsp:spPr>
        <a:xfrm>
          <a:off x="3948280" y="1260912"/>
          <a:ext cx="689137" cy="689198"/>
        </a:xfrm>
        <a:prstGeom prst="ellipse">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4046E1-EDB6-4438-BC2E-758FA420E8AD}">
      <dsp:nvSpPr>
        <dsp:cNvPr id="0" name=""/>
        <dsp:cNvSpPr/>
      </dsp:nvSpPr>
      <dsp:spPr>
        <a:xfrm>
          <a:off x="4657495" y="831676"/>
          <a:ext cx="2975352" cy="45981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607" tIns="68580" rIns="68580" bIns="68580" numCol="1" spcCol="1270" anchor="ctr" anchorCtr="0">
          <a:noAutofit/>
        </a:bodyPr>
        <a:lstStyle/>
        <a:p>
          <a:pPr lvl="0" algn="l" defTabSz="800100">
            <a:lnSpc>
              <a:spcPct val="90000"/>
            </a:lnSpc>
            <a:spcBef>
              <a:spcPct val="0"/>
            </a:spcBef>
            <a:spcAft>
              <a:spcPct val="35000"/>
            </a:spcAft>
          </a:pPr>
          <a:r>
            <a:rPr lang="it-IT" sz="1800" b="1" kern="1200" smtClean="0"/>
            <a:t>Ascolto, </a:t>
          </a:r>
          <a:r>
            <a:rPr lang="it-IT" sz="1800" b="1" kern="1200" dirty="0" smtClean="0"/>
            <a:t>osservazione ed empatia</a:t>
          </a:r>
          <a:endParaRPr lang="it-IT" sz="1800" b="1" kern="1200" dirty="0"/>
        </a:p>
      </dsp:txBody>
      <dsp:txXfrm>
        <a:off x="4679941" y="854122"/>
        <a:ext cx="2930460" cy="414920"/>
      </dsp:txXfrm>
    </dsp:sp>
    <dsp:sp modelId="{4B6D5C7F-B228-4894-B96E-F59E1EC563D1}">
      <dsp:nvSpPr>
        <dsp:cNvPr id="0" name=""/>
        <dsp:cNvSpPr/>
      </dsp:nvSpPr>
      <dsp:spPr>
        <a:xfrm>
          <a:off x="4097133" y="437607"/>
          <a:ext cx="689137" cy="689198"/>
        </a:xfrm>
        <a:prstGeom prst="ellipse">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RadialPictureList">
  <dgm:title val="Elenco di immagini radiale"/>
  <dgm:desc val="Mostra le relazioni con un'idea centrale. La forma di livello 1 contiene testo e tutte le forme di livello 2 contengono un'immagine con testo corrispondente. Supporta al massimo quattro immagini di livello 2.  Le immagini inutilizzate non vengono visualizzate, ma rimangono disponibili se si cambia layout. Risultati ottimali con piccole quantità di testo di livello 2."/>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2E2977-2A60-4019-BEEA-36A43A33E8D0}" type="datetimeFigureOut">
              <a:rPr lang="it-IT" smtClean="0"/>
              <a:pPr/>
              <a:t>26/11/2019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C14F43-50B7-4F51-9B14-628FE31567C2}" type="slidenum">
              <a:rPr lang="it-IT" smtClean="0"/>
              <a:pPr/>
              <a:t>‹N›</a:t>
            </a:fld>
            <a:endParaRPr lang="it-IT"/>
          </a:p>
        </p:txBody>
      </p:sp>
    </p:spTree>
    <p:extLst>
      <p:ext uri="{BB962C8B-B14F-4D97-AF65-F5344CB8AC3E}">
        <p14:creationId xmlns:p14="http://schemas.microsoft.com/office/powerpoint/2010/main" val="1207087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7C14F43-50B7-4F51-9B14-628FE31567C2}" type="slidenum">
              <a:rPr lang="it-IT" smtClean="0"/>
              <a:pPr/>
              <a:t>1</a:t>
            </a:fld>
            <a:endParaRPr lang="it-IT"/>
          </a:p>
        </p:txBody>
      </p:sp>
    </p:spTree>
    <p:extLst>
      <p:ext uri="{BB962C8B-B14F-4D97-AF65-F5344CB8AC3E}">
        <p14:creationId xmlns:p14="http://schemas.microsoft.com/office/powerpoint/2010/main" val="4199872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7C14F43-50B7-4F51-9B14-628FE31567C2}" type="slidenum">
              <a:rPr lang="it-IT" smtClean="0"/>
              <a:pPr/>
              <a:t>41</a:t>
            </a:fld>
            <a:endParaRPr lang="it-IT"/>
          </a:p>
        </p:txBody>
      </p:sp>
    </p:spTree>
    <p:extLst>
      <p:ext uri="{BB962C8B-B14F-4D97-AF65-F5344CB8AC3E}">
        <p14:creationId xmlns:p14="http://schemas.microsoft.com/office/powerpoint/2010/main" val="1981600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8" name="Segnaposto data 27"/>
          <p:cNvSpPr>
            <a:spLocks noGrp="1"/>
          </p:cNvSpPr>
          <p:nvPr>
            <p:ph type="dt" sz="half" idx="10"/>
          </p:nvPr>
        </p:nvSpPr>
        <p:spPr/>
        <p:txBody>
          <a:bodyPr/>
          <a:lstStyle>
            <a:extLst/>
          </a:lstStyle>
          <a:p>
            <a:fld id="{E3F95B8A-DC9B-412A-8E64-7C39AE8D6BD2}" type="datetime1">
              <a:rPr lang="it-IT" smtClean="0"/>
              <a:pPr/>
              <a:t>26/11/2019</a:t>
            </a:fld>
            <a:endParaRPr lang="it-IT"/>
          </a:p>
        </p:txBody>
      </p:sp>
      <p:sp>
        <p:nvSpPr>
          <p:cNvPr id="17" name="Segnaposto piè di pagina 16"/>
          <p:cNvSpPr>
            <a:spLocks noGrp="1"/>
          </p:cNvSpPr>
          <p:nvPr>
            <p:ph type="ftr" sz="quarter" idx="11"/>
          </p:nvPr>
        </p:nvSpPr>
        <p:spPr/>
        <p:txBody>
          <a:bodyPr/>
          <a:lstStyle>
            <a:extLst/>
          </a:lstStyle>
          <a:p>
            <a:r>
              <a:rPr lang="it-IT" smtClean="0"/>
              <a:t>a cura di Chiara Stella Serrato</a:t>
            </a:r>
            <a:endParaRPr lang="it-IT"/>
          </a:p>
        </p:txBody>
      </p:sp>
      <p:sp>
        <p:nvSpPr>
          <p:cNvPr id="29" name="Segnaposto numero diapositiva 28"/>
          <p:cNvSpPr>
            <a:spLocks noGrp="1"/>
          </p:cNvSpPr>
          <p:nvPr>
            <p:ph type="sldNum" sz="quarter" idx="12"/>
          </p:nvPr>
        </p:nvSpPr>
        <p:spPr/>
        <p:txBody>
          <a:bodyPr/>
          <a:lstStyle>
            <a:extLst/>
          </a:lstStyle>
          <a:p>
            <a:fld id="{ECB87887-ABCD-44CD-B999-44D807658B4C}" type="slidenum">
              <a:rPr lang="it-IT" smtClean="0"/>
              <a:pPr/>
              <a:t>‹N›</a:t>
            </a:fld>
            <a:endParaRPr lang="it-IT"/>
          </a:p>
        </p:txBody>
      </p:sp>
      <p:sp>
        <p:nvSpPr>
          <p:cNvPr id="32" name="Rettangolo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ttangolo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ttangolo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ttangolo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ttangolo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olo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56" name="Rettangolo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ttangolo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ttangolo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ttangolo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EFB06D0A-94F9-42EC-9AE9-D679151CAE1F}" type="datetime1">
              <a:rPr lang="it-IT" smtClean="0"/>
              <a:pPr/>
              <a:t>26/11/2019</a:t>
            </a:fld>
            <a:endParaRPr lang="it-IT"/>
          </a:p>
        </p:txBody>
      </p:sp>
      <p:sp>
        <p:nvSpPr>
          <p:cNvPr id="5" name="Segnaposto piè di pagina 4"/>
          <p:cNvSpPr>
            <a:spLocks noGrp="1"/>
          </p:cNvSpPr>
          <p:nvPr>
            <p:ph type="ftr" sz="quarter" idx="11"/>
          </p:nvPr>
        </p:nvSpPr>
        <p:spPr/>
        <p:txBody>
          <a:bodyPr/>
          <a:lstStyle>
            <a:extLst/>
          </a:lstStyle>
          <a:p>
            <a:r>
              <a:rPr lang="it-IT" smtClean="0"/>
              <a:t>a cura di Chiara Stella Serrato</a:t>
            </a:r>
            <a:endParaRPr lang="it-IT"/>
          </a:p>
        </p:txBody>
      </p:sp>
      <p:sp>
        <p:nvSpPr>
          <p:cNvPr id="6" name="Segnaposto numero diapositiva 5"/>
          <p:cNvSpPr>
            <a:spLocks noGrp="1"/>
          </p:cNvSpPr>
          <p:nvPr>
            <p:ph type="sldNum" sz="quarter" idx="12"/>
          </p:nvPr>
        </p:nvSpPr>
        <p:spPr/>
        <p:txBody>
          <a:bodyPr/>
          <a:lstStyle>
            <a:extLst/>
          </a:lstStyle>
          <a:p>
            <a:fld id="{ECB87887-ABCD-44CD-B999-44D807658B4C}"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981200" cy="5851525"/>
          </a:xfrm>
        </p:spPr>
        <p:txBody>
          <a:bodyPr vert="eaVert" anchor="ct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609600" y="274639"/>
            <a:ext cx="58674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72874A35-A1DD-45EA-9D8A-0A1F676BBD95}" type="datetime1">
              <a:rPr lang="it-IT" smtClean="0"/>
              <a:pPr/>
              <a:t>26/11/2019</a:t>
            </a:fld>
            <a:endParaRPr lang="it-IT"/>
          </a:p>
        </p:txBody>
      </p:sp>
      <p:sp>
        <p:nvSpPr>
          <p:cNvPr id="5" name="Segnaposto piè di pagina 4"/>
          <p:cNvSpPr>
            <a:spLocks noGrp="1"/>
          </p:cNvSpPr>
          <p:nvPr>
            <p:ph type="ftr" sz="quarter" idx="11"/>
          </p:nvPr>
        </p:nvSpPr>
        <p:spPr/>
        <p:txBody>
          <a:bodyPr/>
          <a:lstStyle>
            <a:extLst/>
          </a:lstStyle>
          <a:p>
            <a:r>
              <a:rPr lang="it-IT" smtClean="0"/>
              <a:t>a cura di Chiara Stella Serrato</a:t>
            </a:r>
            <a:endParaRPr lang="it-IT"/>
          </a:p>
        </p:txBody>
      </p:sp>
      <p:sp>
        <p:nvSpPr>
          <p:cNvPr id="6" name="Segnaposto numero diapositiva 5"/>
          <p:cNvSpPr>
            <a:spLocks noGrp="1"/>
          </p:cNvSpPr>
          <p:nvPr>
            <p:ph type="sldNum" sz="quarter" idx="12"/>
          </p:nvPr>
        </p:nvSpPr>
        <p:spPr/>
        <p:txBody>
          <a:bodyPr/>
          <a:lstStyle>
            <a:extLst/>
          </a:lstStyle>
          <a:p>
            <a:fld id="{ECB87887-ABCD-44CD-B999-44D807658B4C}"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36C1244E-811F-4CF3-8E63-EDC20C002731}" type="datetime1">
              <a:rPr lang="it-IT" smtClean="0"/>
              <a:pPr/>
              <a:t>26/11/2019</a:t>
            </a:fld>
            <a:endParaRPr lang="it-IT"/>
          </a:p>
        </p:txBody>
      </p:sp>
      <p:sp>
        <p:nvSpPr>
          <p:cNvPr id="5" name="Segnaposto piè di pagina 4"/>
          <p:cNvSpPr>
            <a:spLocks noGrp="1"/>
          </p:cNvSpPr>
          <p:nvPr>
            <p:ph type="ftr" sz="quarter" idx="11"/>
          </p:nvPr>
        </p:nvSpPr>
        <p:spPr/>
        <p:txBody>
          <a:bodyPr/>
          <a:lstStyle>
            <a:extLst/>
          </a:lstStyle>
          <a:p>
            <a:r>
              <a:rPr lang="it-IT" smtClean="0"/>
              <a:t>a cura di Chiara Stella Serrato</a:t>
            </a:r>
            <a:endParaRPr lang="it-IT"/>
          </a:p>
        </p:txBody>
      </p:sp>
      <p:sp>
        <p:nvSpPr>
          <p:cNvPr id="6" name="Segnaposto numero diapositiva 5"/>
          <p:cNvSpPr>
            <a:spLocks noGrp="1"/>
          </p:cNvSpPr>
          <p:nvPr>
            <p:ph type="sldNum" sz="quarter" idx="12"/>
          </p:nvPr>
        </p:nvSpPr>
        <p:spPr/>
        <p:txBody>
          <a:bodyPr/>
          <a:lstStyle>
            <a:extLst/>
          </a:lstStyle>
          <a:p>
            <a:fld id="{ECB87887-ABCD-44CD-B999-44D807658B4C}"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14" name="Figura a mano libera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igura a mano libera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igura a mano libera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igura a mano libera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igura a mano libera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igura a mano libera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igura a mano libera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igura a mano libera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igura a mano libera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igura a mano libera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igura a mano libera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igura a mano libera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igura a mano libera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igura a mano libera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igura a mano libera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Segnaposto testo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78D83135-73DC-47F1-B7DA-D8F9A2A447DF}" type="datetime1">
              <a:rPr lang="it-IT" smtClean="0"/>
              <a:pPr/>
              <a:t>26/11/2019</a:t>
            </a:fld>
            <a:endParaRPr lang="it-IT"/>
          </a:p>
        </p:txBody>
      </p:sp>
      <p:sp>
        <p:nvSpPr>
          <p:cNvPr id="5" name="Segnaposto piè di pagina 4"/>
          <p:cNvSpPr>
            <a:spLocks noGrp="1"/>
          </p:cNvSpPr>
          <p:nvPr>
            <p:ph type="ftr" sz="quarter" idx="11"/>
          </p:nvPr>
        </p:nvSpPr>
        <p:spPr/>
        <p:txBody>
          <a:bodyPr/>
          <a:lstStyle>
            <a:extLst/>
          </a:lstStyle>
          <a:p>
            <a:r>
              <a:rPr lang="it-IT" smtClean="0"/>
              <a:t>a cura di Chiara Stella Serrato</a:t>
            </a:r>
            <a:endParaRPr lang="it-IT"/>
          </a:p>
        </p:txBody>
      </p:sp>
      <p:sp>
        <p:nvSpPr>
          <p:cNvPr id="6" name="Segnaposto numero diapositiva 5"/>
          <p:cNvSpPr>
            <a:spLocks noGrp="1"/>
          </p:cNvSpPr>
          <p:nvPr>
            <p:ph type="sldNum" sz="quarter" idx="12"/>
          </p:nvPr>
        </p:nvSpPr>
        <p:spPr/>
        <p:txBody>
          <a:bodyPr/>
          <a:lstStyle>
            <a:extLst/>
          </a:lstStyle>
          <a:p>
            <a:fld id="{ECB87887-ABCD-44CD-B999-44D807658B4C}" type="slidenum">
              <a:rPr lang="it-IT" smtClean="0"/>
              <a:pPr/>
              <a:t>‹N›</a:t>
            </a:fld>
            <a:endParaRPr lang="it-IT"/>
          </a:p>
        </p:txBody>
      </p:sp>
      <p:sp>
        <p:nvSpPr>
          <p:cNvPr id="7" name="Rettangolo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it-IT" smtClean="0"/>
              <a:t>Fare clic per modificare lo stile del titolo</a:t>
            </a:r>
            <a:endParaRPr kumimoji="0" lang="en-US"/>
          </a:p>
        </p:txBody>
      </p:sp>
      <p:sp>
        <p:nvSpPr>
          <p:cNvPr id="8" name="Rettangolo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ttangolo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ttangolo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ttangolo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ttangolo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512064"/>
            <a:ext cx="8229600" cy="91440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F0DDF7F7-74FF-4CBF-90A1-CFEE76299803}" type="datetime1">
              <a:rPr lang="it-IT" smtClean="0"/>
              <a:pPr/>
              <a:t>26/11/2019</a:t>
            </a:fld>
            <a:endParaRPr lang="it-IT"/>
          </a:p>
        </p:txBody>
      </p:sp>
      <p:sp>
        <p:nvSpPr>
          <p:cNvPr id="6" name="Segnaposto piè di pagina 5"/>
          <p:cNvSpPr>
            <a:spLocks noGrp="1"/>
          </p:cNvSpPr>
          <p:nvPr>
            <p:ph type="ftr" sz="quarter" idx="11"/>
          </p:nvPr>
        </p:nvSpPr>
        <p:spPr/>
        <p:txBody>
          <a:bodyPr/>
          <a:lstStyle>
            <a:extLst/>
          </a:lstStyle>
          <a:p>
            <a:r>
              <a:rPr lang="it-IT" smtClean="0"/>
              <a:t>a cura di Chiara Stella Serrato</a:t>
            </a:r>
            <a:endParaRPr lang="it-IT"/>
          </a:p>
        </p:txBody>
      </p:sp>
      <p:sp>
        <p:nvSpPr>
          <p:cNvPr id="7" name="Segnaposto numero diapositiva 6"/>
          <p:cNvSpPr>
            <a:spLocks noGrp="1"/>
          </p:cNvSpPr>
          <p:nvPr>
            <p:ph type="sldNum" sz="quarter" idx="12"/>
          </p:nvPr>
        </p:nvSpPr>
        <p:spPr/>
        <p:txBody>
          <a:bodyPr/>
          <a:lstStyle>
            <a:extLst/>
          </a:lstStyle>
          <a:p>
            <a:fld id="{ECB87887-ABCD-44CD-B999-44D807658B4C}"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5" name="Rettangolo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504824" y="512064"/>
            <a:ext cx="7772400" cy="914400"/>
          </a:xfrm>
        </p:spPr>
        <p:txBody>
          <a:bodyPr anchor="t"/>
          <a:lstStyle>
            <a:lvl1pPr>
              <a:defRPr sz="4000"/>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76762742-3980-4911-A69C-ABA35F97CA8E}" type="datetime1">
              <a:rPr lang="it-IT" smtClean="0"/>
              <a:pPr/>
              <a:t>26/11/2019</a:t>
            </a:fld>
            <a:endParaRPr lang="it-IT"/>
          </a:p>
        </p:txBody>
      </p:sp>
      <p:sp>
        <p:nvSpPr>
          <p:cNvPr id="8" name="Segnaposto piè di pagina 7"/>
          <p:cNvSpPr>
            <a:spLocks noGrp="1"/>
          </p:cNvSpPr>
          <p:nvPr>
            <p:ph type="ftr" sz="quarter" idx="11"/>
          </p:nvPr>
        </p:nvSpPr>
        <p:spPr/>
        <p:txBody>
          <a:bodyPr/>
          <a:lstStyle>
            <a:extLst/>
          </a:lstStyle>
          <a:p>
            <a:r>
              <a:rPr lang="it-IT" smtClean="0"/>
              <a:t>a cura di Chiara Stella Serrato</a:t>
            </a:r>
            <a:endParaRPr lang="it-IT"/>
          </a:p>
        </p:txBody>
      </p:sp>
      <p:sp>
        <p:nvSpPr>
          <p:cNvPr id="9" name="Segnaposto numero diapositiva 8"/>
          <p:cNvSpPr>
            <a:spLocks noGrp="1"/>
          </p:cNvSpPr>
          <p:nvPr>
            <p:ph type="sldNum" sz="quarter" idx="12"/>
          </p:nvPr>
        </p:nvSpPr>
        <p:spPr/>
        <p:txBody>
          <a:bodyPr/>
          <a:lstStyle>
            <a:extLst/>
          </a:lstStyle>
          <a:p>
            <a:fld id="{ECB87887-ABCD-44CD-B999-44D807658B4C}" type="slidenum">
              <a:rPr lang="it-IT" smtClean="0"/>
              <a:pPr/>
              <a:t>‹N›</a:t>
            </a:fld>
            <a:endParaRPr lang="it-IT"/>
          </a:p>
        </p:txBody>
      </p:sp>
      <p:sp>
        <p:nvSpPr>
          <p:cNvPr id="16" name="Rettangolo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ttangolo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ttangolo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ttangolo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ttangolo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ttangolo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ttangolo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ttangolo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ttangolo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914400" y="512064"/>
            <a:ext cx="7772400" cy="914400"/>
          </a:xfrm>
        </p:spPr>
        <p:txBody>
          <a:bodyPr/>
          <a:lstStyle>
            <a:lvl1pPr>
              <a:defRPr sz="4000" cap="none" baseline="0"/>
            </a:lvl1pPr>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fld id="{66A56F84-FE9A-4FF4-BF74-FAAC5BAD9A91}" type="datetime1">
              <a:rPr lang="it-IT" smtClean="0"/>
              <a:pPr/>
              <a:t>26/11/2019</a:t>
            </a:fld>
            <a:endParaRPr lang="it-IT"/>
          </a:p>
        </p:txBody>
      </p:sp>
      <p:sp>
        <p:nvSpPr>
          <p:cNvPr id="4" name="Segnaposto piè di pagina 3"/>
          <p:cNvSpPr>
            <a:spLocks noGrp="1"/>
          </p:cNvSpPr>
          <p:nvPr>
            <p:ph type="ftr" sz="quarter" idx="11"/>
          </p:nvPr>
        </p:nvSpPr>
        <p:spPr/>
        <p:txBody>
          <a:bodyPr/>
          <a:lstStyle>
            <a:extLst/>
          </a:lstStyle>
          <a:p>
            <a:r>
              <a:rPr lang="it-IT" smtClean="0"/>
              <a:t>a cura di Chiara Stella Serrato</a:t>
            </a:r>
            <a:endParaRPr lang="it-IT"/>
          </a:p>
        </p:txBody>
      </p:sp>
      <p:sp>
        <p:nvSpPr>
          <p:cNvPr id="5" name="Segnaposto numero diapositiva 4"/>
          <p:cNvSpPr>
            <a:spLocks noGrp="1"/>
          </p:cNvSpPr>
          <p:nvPr>
            <p:ph type="sldNum" sz="quarter" idx="12"/>
          </p:nvPr>
        </p:nvSpPr>
        <p:spPr/>
        <p:txBody>
          <a:bodyPr/>
          <a:lstStyle>
            <a:extLst/>
          </a:lstStyle>
          <a:p>
            <a:fld id="{ECB87887-ABCD-44CD-B999-44D807658B4C}"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3349E6EB-46E3-4D3E-BD60-9C313F7A8AB0}" type="datetime1">
              <a:rPr lang="it-IT" smtClean="0"/>
              <a:pPr/>
              <a:t>26/11/2019</a:t>
            </a:fld>
            <a:endParaRPr lang="it-IT"/>
          </a:p>
        </p:txBody>
      </p:sp>
      <p:sp>
        <p:nvSpPr>
          <p:cNvPr id="3" name="Segnaposto piè di pagina 2"/>
          <p:cNvSpPr>
            <a:spLocks noGrp="1"/>
          </p:cNvSpPr>
          <p:nvPr>
            <p:ph type="ftr" sz="quarter" idx="11"/>
          </p:nvPr>
        </p:nvSpPr>
        <p:spPr/>
        <p:txBody>
          <a:bodyPr/>
          <a:lstStyle>
            <a:extLst/>
          </a:lstStyle>
          <a:p>
            <a:r>
              <a:rPr lang="it-IT" smtClean="0"/>
              <a:t>a cura di Chiara Stella Serrato</a:t>
            </a:r>
            <a:endParaRPr lang="it-IT"/>
          </a:p>
        </p:txBody>
      </p:sp>
      <p:sp>
        <p:nvSpPr>
          <p:cNvPr id="4" name="Segnaposto numero diapositiva 3"/>
          <p:cNvSpPr>
            <a:spLocks noGrp="1"/>
          </p:cNvSpPr>
          <p:nvPr>
            <p:ph type="sldNum" sz="quarter" idx="12"/>
          </p:nvPr>
        </p:nvSpPr>
        <p:spPr/>
        <p:txBody>
          <a:bodyPr/>
          <a:lstStyle>
            <a:extLst/>
          </a:lstStyle>
          <a:p>
            <a:fld id="{ECB87887-ABCD-44CD-B999-44D807658B4C}"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273050"/>
            <a:ext cx="8229600" cy="1162050"/>
          </a:xfrm>
        </p:spPr>
        <p:txBody>
          <a:bodyPr anchor="ctr"/>
          <a:lstStyle>
            <a:lvl1pPr algn="l">
              <a:buNone/>
              <a:defRPr sz="3600" b="0"/>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4AC89A11-5D1C-4980-AD3D-FC90C42436E3}" type="datetime1">
              <a:rPr lang="it-IT" smtClean="0"/>
              <a:pPr/>
              <a:t>26/11/2019</a:t>
            </a:fld>
            <a:endParaRPr lang="it-IT"/>
          </a:p>
        </p:txBody>
      </p:sp>
      <p:sp>
        <p:nvSpPr>
          <p:cNvPr id="6" name="Segnaposto piè di pagina 5"/>
          <p:cNvSpPr>
            <a:spLocks noGrp="1"/>
          </p:cNvSpPr>
          <p:nvPr>
            <p:ph type="ftr" sz="quarter" idx="11"/>
          </p:nvPr>
        </p:nvSpPr>
        <p:spPr/>
        <p:txBody>
          <a:bodyPr/>
          <a:lstStyle>
            <a:extLst/>
          </a:lstStyle>
          <a:p>
            <a:r>
              <a:rPr lang="it-IT" smtClean="0"/>
              <a:t>a cura di Chiara Stella Serrato</a:t>
            </a:r>
            <a:endParaRPr lang="it-IT"/>
          </a:p>
        </p:txBody>
      </p:sp>
      <p:sp>
        <p:nvSpPr>
          <p:cNvPr id="7" name="Segnaposto numero diapositiva 6"/>
          <p:cNvSpPr>
            <a:spLocks noGrp="1"/>
          </p:cNvSpPr>
          <p:nvPr>
            <p:ph type="sldNum" sz="quarter" idx="12"/>
          </p:nvPr>
        </p:nvSpPr>
        <p:spPr/>
        <p:txBody>
          <a:bodyPr/>
          <a:lstStyle>
            <a:extLst/>
          </a:lstStyle>
          <a:p>
            <a:fld id="{ECB87887-ABCD-44CD-B999-44D807658B4C}"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8" name="Rettangolo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Connettore 1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uppo 9"/>
          <p:cNvGrpSpPr/>
          <p:nvPr/>
        </p:nvGrpSpPr>
        <p:grpSpPr>
          <a:xfrm rot="5400000">
            <a:off x="8514581" y="1219200"/>
            <a:ext cx="132763" cy="128466"/>
            <a:chOff x="6668087" y="1297746"/>
            <a:chExt cx="161840" cy="156602"/>
          </a:xfrm>
        </p:grpSpPr>
        <p:cxnSp>
          <p:nvCxnSpPr>
            <p:cNvPr id="15" name="Connettore 1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Connettore 1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olo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it-IT" smtClean="0"/>
              <a:t>Fare clic sull'icona per inserire un'immagine</a:t>
            </a:r>
            <a:endParaRPr kumimoji="0" lang="en-US"/>
          </a:p>
        </p:txBody>
      </p:sp>
      <p:sp>
        <p:nvSpPr>
          <p:cNvPr id="4" name="Segnaposto testo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grpSp>
        <p:nvGrpSpPr>
          <p:cNvPr id="14" name="Gruppo 13"/>
          <p:cNvGrpSpPr/>
          <p:nvPr/>
        </p:nvGrpSpPr>
        <p:grpSpPr>
          <a:xfrm rot="5400000">
            <a:off x="8666981" y="1371600"/>
            <a:ext cx="132763" cy="128466"/>
            <a:chOff x="6668087" y="1297746"/>
            <a:chExt cx="161840" cy="156602"/>
          </a:xfrm>
        </p:grpSpPr>
        <p:cxnSp>
          <p:nvCxnSpPr>
            <p:cNvPr id="11" name="Connettore 1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Connettore 1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Connettore 1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uppo 17"/>
          <p:cNvGrpSpPr/>
          <p:nvPr/>
        </p:nvGrpSpPr>
        <p:grpSpPr>
          <a:xfrm rot="5400000">
            <a:off x="8320088" y="1474763"/>
            <a:ext cx="132763" cy="128466"/>
            <a:chOff x="6668087" y="1297746"/>
            <a:chExt cx="161840" cy="156602"/>
          </a:xfrm>
        </p:grpSpPr>
        <p:cxnSp>
          <p:nvCxnSpPr>
            <p:cNvPr id="19" name="Connettore 1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Connettore 1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Connettore 1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Segnaposto data 4"/>
          <p:cNvSpPr>
            <a:spLocks noGrp="1"/>
          </p:cNvSpPr>
          <p:nvPr>
            <p:ph type="dt" sz="half" idx="10"/>
          </p:nvPr>
        </p:nvSpPr>
        <p:spPr>
          <a:xfrm>
            <a:off x="6477000" y="55499"/>
            <a:ext cx="2133600" cy="365125"/>
          </a:xfrm>
        </p:spPr>
        <p:txBody>
          <a:bodyPr/>
          <a:lstStyle>
            <a:extLst/>
          </a:lstStyle>
          <a:p>
            <a:fld id="{BAB0D212-07A0-485C-B8D6-60A75B0B25E3}" type="datetime1">
              <a:rPr lang="it-IT" smtClean="0"/>
              <a:pPr/>
              <a:t>26/11/2019</a:t>
            </a:fld>
            <a:endParaRPr lang="it-IT"/>
          </a:p>
        </p:txBody>
      </p:sp>
      <p:sp>
        <p:nvSpPr>
          <p:cNvPr id="6" name="Segnaposto piè di pagina 5"/>
          <p:cNvSpPr>
            <a:spLocks noGrp="1"/>
          </p:cNvSpPr>
          <p:nvPr>
            <p:ph type="ftr" sz="quarter" idx="11"/>
          </p:nvPr>
        </p:nvSpPr>
        <p:spPr>
          <a:xfrm>
            <a:off x="914400" y="55499"/>
            <a:ext cx="5562600" cy="365125"/>
          </a:xfrm>
        </p:spPr>
        <p:txBody>
          <a:bodyPr/>
          <a:lstStyle>
            <a:extLst/>
          </a:lstStyle>
          <a:p>
            <a:r>
              <a:rPr lang="it-IT" smtClean="0"/>
              <a:t>a cura di Chiara Stella Serrato</a:t>
            </a:r>
            <a:endParaRPr lang="it-IT"/>
          </a:p>
        </p:txBody>
      </p:sp>
      <p:sp>
        <p:nvSpPr>
          <p:cNvPr id="7" name="Segnaposto numero diapositiva 6"/>
          <p:cNvSpPr>
            <a:spLocks noGrp="1"/>
          </p:cNvSpPr>
          <p:nvPr>
            <p:ph type="sldNum" sz="quarter" idx="12"/>
          </p:nvPr>
        </p:nvSpPr>
        <p:spPr>
          <a:xfrm>
            <a:off x="8610600" y="55499"/>
            <a:ext cx="457200" cy="365125"/>
          </a:xfrm>
        </p:spPr>
        <p:txBody>
          <a:bodyPr/>
          <a:lstStyle>
            <a:extLst/>
          </a:lstStyle>
          <a:p>
            <a:fld id="{ECB87887-ABCD-44CD-B999-44D807658B4C}"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ttangolo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ttangolo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ttangolo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ttangolo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ttangolo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ttangolo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ttangolo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ttangolo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ttangolo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Segnaposto titolo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4944C8CC-4AC8-478D-8B50-70C0BDD1388E}" type="datetime1">
              <a:rPr lang="it-IT" smtClean="0"/>
              <a:pPr/>
              <a:t>26/11/2019</a:t>
            </a:fld>
            <a:endParaRPr lang="it-IT"/>
          </a:p>
        </p:txBody>
      </p:sp>
      <p:sp>
        <p:nvSpPr>
          <p:cNvPr id="3" name="Segnaposto piè di pagina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r>
              <a:rPr lang="it-IT" smtClean="0"/>
              <a:t>a cura di Chiara Stella Serrato</a:t>
            </a:r>
            <a:endParaRPr lang="it-IT"/>
          </a:p>
        </p:txBody>
      </p:sp>
      <p:sp>
        <p:nvSpPr>
          <p:cNvPr id="23" name="Segnaposto numero diapositiva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ECB87887-ABCD-44CD-B999-44D807658B4C}" type="slidenum">
              <a:rPr lang="it-IT" smtClean="0"/>
              <a:pPr/>
              <a:t>‹N›</a:t>
            </a:fld>
            <a:endParaRPr lang="it-IT"/>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hf sldNum="0" hd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facebook.com/matteoamoratiblog/videos/350026129045713/"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eur-lex.europa.eu/legal-content/IT/TXT/HTML/?uri=URISERV:c11090&amp;from=IT" TargetMode="External"/><Relationship Id="rId2" Type="http://schemas.openxmlformats.org/officeDocument/2006/relationships/hyperlink" Target="https://books.google.it/books?id=f9wyPZzrPosC&amp;pg=PA3&amp;lpg=PA3&amp;dq=Rapporto+Unesco+della+Commissione+internazionale+sull%E2%80%99educazione+per+il+XXI+secolo&amp;source=bl&amp;ots=XFWzyk46Wa&amp;sig=OdCcQiNf9zdymKm6SLL3F32Ocbk&amp;hl=it&amp;sa=X&amp;ved=0ahUKEwjl3MLc0OLLAhWHUBQKHWPUBGwQ6AEISTAH"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unipd-centrodirittiumani.it/public/docs/CoE_edu2010_1.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etwinning.net/en/pub/highlights/intellectual-property-rights-a.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z="1600" dirty="0" smtClean="0"/>
              <a:t>a cura di Chiara Stella Serrato</a:t>
            </a:r>
            <a:endParaRPr lang="it-IT" sz="1600" dirty="0"/>
          </a:p>
        </p:txBody>
      </p:sp>
      <p:sp>
        <p:nvSpPr>
          <p:cNvPr id="2" name="Titolo 1"/>
          <p:cNvSpPr>
            <a:spLocks noGrp="1"/>
          </p:cNvSpPr>
          <p:nvPr>
            <p:ph type="ctrTitle"/>
          </p:nvPr>
        </p:nvSpPr>
        <p:spPr>
          <a:xfrm>
            <a:off x="899592" y="3717032"/>
            <a:ext cx="7772400" cy="2109936"/>
          </a:xfrm>
        </p:spPr>
        <p:txBody>
          <a:bodyPr>
            <a:noAutofit/>
          </a:bodyPr>
          <a:lstStyle/>
          <a:p>
            <a:pPr algn="ctr"/>
            <a:r>
              <a:rPr lang="it-IT" sz="2000" dirty="0" smtClean="0"/>
              <a:t/>
            </a:r>
            <a:br>
              <a:rPr lang="it-IT" sz="2000" dirty="0" smtClean="0"/>
            </a:br>
            <a:r>
              <a:rPr lang="it-IT" sz="2000" dirty="0" smtClean="0"/>
              <a:t>SEMINARIO REGIONALE ETWINNING  </a:t>
            </a:r>
            <a:br>
              <a:rPr lang="it-IT" sz="2000" dirty="0" smtClean="0"/>
            </a:br>
            <a:r>
              <a:rPr lang="it-IT" sz="2000" dirty="0" smtClean="0"/>
              <a:t>“</a:t>
            </a:r>
            <a:r>
              <a:rPr lang="it-IT" sz="2000" dirty="0" err="1"/>
              <a:t>eSafety</a:t>
            </a:r>
            <a:r>
              <a:rPr lang="it-IT" sz="2000" dirty="0"/>
              <a:t> e la piattaforma </a:t>
            </a:r>
            <a:r>
              <a:rPr lang="it-IT" sz="2000" dirty="0" err="1"/>
              <a:t>eTwinning</a:t>
            </a:r>
            <a:r>
              <a:rPr lang="it-IT" sz="2000" dirty="0" smtClean="0"/>
              <a:t>”  </a:t>
            </a:r>
            <a:br>
              <a:rPr lang="it-IT" sz="2000" dirty="0" smtClean="0"/>
            </a:br>
            <a:r>
              <a:rPr lang="it-IT" sz="2000" dirty="0" smtClean="0"/>
              <a:t/>
            </a:r>
            <a:br>
              <a:rPr lang="it-IT" sz="2000" dirty="0" smtClean="0"/>
            </a:br>
            <a:r>
              <a:rPr lang="it-IT" sz="2000" dirty="0"/>
              <a:t>IPSAR “Cavalcanti</a:t>
            </a:r>
            <a:r>
              <a:rPr lang="it-IT" sz="2000" dirty="0" smtClean="0"/>
              <a:t>”– NAPOLI </a:t>
            </a:r>
            <a:r>
              <a:rPr lang="it-IT" sz="2400" dirty="0"/>
              <a:t/>
            </a:r>
            <a:br>
              <a:rPr lang="it-IT" sz="2400" dirty="0"/>
            </a:br>
            <a:r>
              <a:rPr lang="it-IT" sz="1800" dirty="0" smtClean="0"/>
              <a:t>26 NOVEMBRE 2019 </a:t>
            </a:r>
            <a:endParaRPr lang="it-IT" sz="2400" dirty="0"/>
          </a:p>
        </p:txBody>
      </p:sp>
      <p:sp>
        <p:nvSpPr>
          <p:cNvPr id="3" name="Sottotitolo 2"/>
          <p:cNvSpPr>
            <a:spLocks noGrp="1"/>
          </p:cNvSpPr>
          <p:nvPr>
            <p:ph type="subTitle" idx="1"/>
          </p:nvPr>
        </p:nvSpPr>
        <p:spPr>
          <a:xfrm>
            <a:off x="971600" y="2276872"/>
            <a:ext cx="7772400" cy="1508760"/>
          </a:xfrm>
        </p:spPr>
        <p:txBody>
          <a:bodyPr>
            <a:normAutofit/>
          </a:bodyPr>
          <a:lstStyle/>
          <a:p>
            <a:pPr algn="ctr"/>
            <a:r>
              <a:rPr lang="it-IT" sz="2800" b="1" dirty="0" smtClean="0"/>
              <a:t>“</a:t>
            </a:r>
            <a:r>
              <a:rPr lang="it-IT" sz="3600" b="1" dirty="0"/>
              <a:t>Imparare ad abitare la rete attraverso la piattaforma </a:t>
            </a:r>
            <a:r>
              <a:rPr lang="it-IT" sz="3600" b="1" dirty="0" err="1"/>
              <a:t>eTwinning</a:t>
            </a:r>
            <a:r>
              <a:rPr lang="it-IT" sz="2800" b="1" dirty="0" smtClean="0"/>
              <a:t>” </a:t>
            </a:r>
            <a:endParaRPr lang="it-IT" sz="2800" b="1" dirty="0"/>
          </a:p>
        </p:txBody>
      </p:sp>
      <p:pic>
        <p:nvPicPr>
          <p:cNvPr id="1026" name="Picture 2" descr="https://inglesguadiana.files.wordpress.com/2012/07/logoetwin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88640"/>
            <a:ext cx="6912768"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095566"/>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I DIRITTI IN INTERNET</a:t>
            </a:r>
            <a:endParaRPr lang="it-IT" dirty="0"/>
          </a:p>
        </p:txBody>
      </p:sp>
      <p:sp>
        <p:nvSpPr>
          <p:cNvPr id="3" name="Segnaposto contenuto 2"/>
          <p:cNvSpPr>
            <a:spLocks noGrp="1"/>
          </p:cNvSpPr>
          <p:nvPr>
            <p:ph idx="1"/>
          </p:nvPr>
        </p:nvSpPr>
        <p:spPr/>
        <p:txBody>
          <a:bodyPr/>
          <a:lstStyle/>
          <a:p>
            <a:r>
              <a:rPr lang="it-IT" dirty="0" smtClean="0"/>
              <a:t>INFORMAZIONE- Identificare localizzare</a:t>
            </a:r>
          </a:p>
          <a:p>
            <a:r>
              <a:rPr lang="it-IT" dirty="0" smtClean="0"/>
              <a:t>COMUNICAZIONE e CONDIVISIONE</a:t>
            </a:r>
          </a:p>
          <a:p>
            <a:r>
              <a:rPr lang="it-IT" dirty="0" smtClean="0"/>
              <a:t>CREAZIONE  E MODIFICAZIONE DI CONTENUTI</a:t>
            </a:r>
          </a:p>
          <a:p>
            <a:r>
              <a:rPr lang="it-IT" dirty="0" smtClean="0"/>
              <a:t>SICUREZZA </a:t>
            </a:r>
            <a:r>
              <a:rPr lang="it-IT" dirty="0" smtClean="0"/>
              <a:t>-Protezione</a:t>
            </a:r>
            <a:endParaRPr lang="it-IT" dirty="0" smtClean="0"/>
          </a:p>
          <a:p>
            <a:r>
              <a:rPr lang="it-IT" dirty="0" smtClean="0"/>
              <a:t>PROBLEM SOLVING</a:t>
            </a:r>
            <a:endParaRPr lang="it-IT" dirty="0"/>
          </a:p>
        </p:txBody>
      </p:sp>
      <p:sp>
        <p:nvSpPr>
          <p:cNvPr id="4" name="Segnaposto piè di pagina 3"/>
          <p:cNvSpPr>
            <a:spLocks noGrp="1"/>
          </p:cNvSpPr>
          <p:nvPr>
            <p:ph type="ftr" sz="quarter" idx="11"/>
          </p:nvPr>
        </p:nvSpPr>
        <p:spPr/>
        <p:txBody>
          <a:bodyPr/>
          <a:lstStyle/>
          <a:p>
            <a:r>
              <a:rPr lang="it-IT" smtClean="0"/>
              <a:t>a cura di Chiara Stella Serrato</a:t>
            </a:r>
            <a:endParaRPr lang="it-IT"/>
          </a:p>
        </p:txBody>
      </p:sp>
    </p:spTree>
    <p:extLst>
      <p:ext uri="{BB962C8B-B14F-4D97-AF65-F5344CB8AC3E}">
        <p14:creationId xmlns:p14="http://schemas.microsoft.com/office/powerpoint/2010/main" val="2325331329"/>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ALCUNE SEMPLICI REGOLE</a:t>
            </a:r>
            <a:endParaRPr lang="it-IT" dirty="0"/>
          </a:p>
        </p:txBody>
      </p:sp>
      <p:sp>
        <p:nvSpPr>
          <p:cNvPr id="4" name="Segnaposto piè di pagina 3"/>
          <p:cNvSpPr>
            <a:spLocks noGrp="1"/>
          </p:cNvSpPr>
          <p:nvPr>
            <p:ph type="ftr" sz="quarter" idx="11"/>
          </p:nvPr>
        </p:nvSpPr>
        <p:spPr/>
        <p:txBody>
          <a:bodyPr/>
          <a:lstStyle/>
          <a:p>
            <a:r>
              <a:rPr lang="it-IT" smtClean="0"/>
              <a:t>a cura di Chiara Stella Serrato</a:t>
            </a:r>
            <a:endParaRPr lang="it-IT"/>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556792"/>
            <a:ext cx="7344815" cy="4799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7728657"/>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116632"/>
            <a:ext cx="7772400" cy="1440160"/>
          </a:xfrm>
        </p:spPr>
        <p:txBody>
          <a:bodyPr/>
          <a:lstStyle/>
          <a:p>
            <a:pPr algn="ctr"/>
            <a:r>
              <a:rPr lang="en-US" b="1" dirty="0"/>
              <a:t>Be safe online.... it's </a:t>
            </a:r>
            <a:r>
              <a:rPr lang="en-US" b="1" dirty="0" err="1"/>
              <a:t>eSafety</a:t>
            </a:r>
            <a:r>
              <a:rPr lang="en-US" b="1" dirty="0"/>
              <a:t> time!!!!</a:t>
            </a:r>
          </a:p>
        </p:txBody>
      </p:sp>
      <p:sp>
        <p:nvSpPr>
          <p:cNvPr id="4" name="Segnaposto piè di pagina 3"/>
          <p:cNvSpPr>
            <a:spLocks noGrp="1"/>
          </p:cNvSpPr>
          <p:nvPr>
            <p:ph type="ftr" sz="quarter" idx="11"/>
          </p:nvPr>
        </p:nvSpPr>
        <p:spPr/>
        <p:txBody>
          <a:bodyPr/>
          <a:lstStyle/>
          <a:p>
            <a:r>
              <a:rPr lang="it-IT" dirty="0" smtClean="0"/>
              <a:t>a cura di Chiara Stella Serrato</a:t>
            </a:r>
            <a:endParaRPr lang="it-IT" dirty="0"/>
          </a:p>
        </p:txBody>
      </p:sp>
      <p:sp>
        <p:nvSpPr>
          <p:cNvPr id="3" name="Segnaposto contenuto 2"/>
          <p:cNvSpPr>
            <a:spLocks noGrp="1"/>
          </p:cNvSpPr>
          <p:nvPr>
            <p:ph idx="1"/>
          </p:nvPr>
        </p:nvSpPr>
        <p:spPr/>
        <p:txBody>
          <a:bodyPr/>
          <a:lstStyle/>
          <a:p>
            <a:pPr marL="68580" indent="0">
              <a:buNone/>
            </a:pPr>
            <a:r>
              <a:rPr lang="it-IT" dirty="0" smtClean="0"/>
              <a:t>  </a:t>
            </a:r>
          </a:p>
        </p:txBody>
      </p:sp>
      <p:graphicFrame>
        <p:nvGraphicFramePr>
          <p:cNvPr id="7" name="Diagramma 6"/>
          <p:cNvGraphicFramePr/>
          <p:nvPr>
            <p:extLst>
              <p:ext uri="{D42A27DB-BD31-4B8C-83A1-F6EECF244321}">
                <p14:modId xmlns:p14="http://schemas.microsoft.com/office/powerpoint/2010/main" val="661756410"/>
              </p:ext>
            </p:extLst>
          </p:nvPr>
        </p:nvGraphicFramePr>
        <p:xfrm>
          <a:off x="1187624" y="1556792"/>
          <a:ext cx="7344816"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7371889"/>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7808" y="0"/>
            <a:ext cx="7772400" cy="914400"/>
          </a:xfrm>
        </p:spPr>
        <p:txBody>
          <a:bodyPr>
            <a:normAutofit fontScale="90000"/>
          </a:bodyPr>
          <a:lstStyle/>
          <a:p>
            <a:pPr algn="ctr"/>
            <a:r>
              <a:rPr lang="en-US" b="1" dirty="0" smtClean="0"/>
              <a:t>LA CITTADINANZA DIGITALE</a:t>
            </a:r>
            <a:br>
              <a:rPr lang="en-US" b="1" dirty="0" smtClean="0"/>
            </a:br>
            <a:r>
              <a:rPr lang="en-US" b="1" dirty="0"/>
              <a:t/>
            </a:r>
            <a:br>
              <a:rPr lang="en-US" b="1" dirty="0"/>
            </a:br>
            <a:endParaRPr lang="it-IT"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9187" y="764704"/>
            <a:ext cx="8329642" cy="4265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467544" y="5025794"/>
            <a:ext cx="8352928" cy="1077218"/>
          </a:xfrm>
          <a:prstGeom prst="rect">
            <a:avLst/>
          </a:prstGeom>
          <a:noFill/>
        </p:spPr>
        <p:txBody>
          <a:bodyPr wrap="square" rtlCol="0">
            <a:spAutoFit/>
          </a:bodyPr>
          <a:lstStyle/>
          <a:p>
            <a:r>
              <a:rPr lang="it-IT" sz="3200" dirty="0" smtClean="0"/>
              <a:t>CREA, CONNETTI  E  CONDIVIDI IL RISPETTO: UN INTERNET MIGLIORE COMINCIA  CON  TE</a:t>
            </a:r>
            <a:endParaRPr lang="it-IT" sz="3200" dirty="0"/>
          </a:p>
        </p:txBody>
      </p:sp>
      <p:sp>
        <p:nvSpPr>
          <p:cNvPr id="4" name="Segnaposto piè di pagina 3"/>
          <p:cNvSpPr>
            <a:spLocks noGrp="1"/>
          </p:cNvSpPr>
          <p:nvPr>
            <p:ph type="ftr" sz="quarter" idx="11"/>
          </p:nvPr>
        </p:nvSpPr>
        <p:spPr/>
        <p:txBody>
          <a:bodyPr/>
          <a:lstStyle/>
          <a:p>
            <a:r>
              <a:rPr lang="it-IT" smtClean="0"/>
              <a:t>a cura di Chiara Stella Serrato</a:t>
            </a:r>
            <a:endParaRPr lang="it-IT"/>
          </a:p>
        </p:txBody>
      </p:sp>
    </p:spTree>
    <p:extLst>
      <p:ext uri="{BB962C8B-B14F-4D97-AF65-F5344CB8AC3E}">
        <p14:creationId xmlns:p14="http://schemas.microsoft.com/office/powerpoint/2010/main" val="584711728"/>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4800" dirty="0" smtClean="0"/>
              <a:t>MANIPOLAZIONE</a:t>
            </a:r>
            <a:endParaRPr lang="it-IT" sz="4800" dirty="0"/>
          </a:p>
        </p:txBody>
      </p:sp>
      <p:sp>
        <p:nvSpPr>
          <p:cNvPr id="4" name="Segnaposto piè di pagina 3"/>
          <p:cNvSpPr>
            <a:spLocks noGrp="1"/>
          </p:cNvSpPr>
          <p:nvPr>
            <p:ph type="ftr" sz="quarter" idx="11"/>
          </p:nvPr>
        </p:nvSpPr>
        <p:spPr/>
        <p:txBody>
          <a:bodyPr/>
          <a:lstStyle/>
          <a:p>
            <a:r>
              <a:rPr lang="it-IT" smtClean="0"/>
              <a:t>a cura di Chiara Stella Serrato</a:t>
            </a:r>
            <a:endParaRPr lang="it-IT"/>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4208" y="1988840"/>
            <a:ext cx="7384216" cy="3953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8515791"/>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en-US" sz="3600" b="1" dirty="0"/>
              <a:t>Social Media Literacy for Change (sml4change)</a:t>
            </a:r>
            <a:r>
              <a:rPr lang="en-US" sz="3600" dirty="0"/>
              <a:t/>
            </a:r>
            <a:br>
              <a:rPr lang="en-US" sz="3600" dirty="0"/>
            </a:br>
            <a:r>
              <a:rPr lang="en-US" sz="4000" b="1" dirty="0" smtClean="0"/>
              <a:t/>
            </a:r>
            <a:br>
              <a:rPr lang="en-US" sz="4000" b="1" dirty="0" smtClean="0"/>
            </a:br>
            <a:endParaRPr lang="it-IT" dirty="0"/>
          </a:p>
        </p:txBody>
      </p:sp>
      <p:sp>
        <p:nvSpPr>
          <p:cNvPr id="3" name="Segnaposto contenuto 2"/>
          <p:cNvSpPr>
            <a:spLocks noGrp="1"/>
          </p:cNvSpPr>
          <p:nvPr>
            <p:ph idx="1"/>
          </p:nvPr>
        </p:nvSpPr>
        <p:spPr/>
        <p:txBody>
          <a:bodyPr>
            <a:normAutofit/>
          </a:bodyPr>
          <a:lstStyle/>
          <a:p>
            <a:r>
              <a:rPr lang="en-US" dirty="0"/>
              <a:t>I</a:t>
            </a:r>
            <a:r>
              <a:rPr lang="en-US" dirty="0" smtClean="0"/>
              <a:t>s </a:t>
            </a:r>
            <a:r>
              <a:rPr lang="en-US" dirty="0"/>
              <a:t>a one-year project </a:t>
            </a:r>
            <a:r>
              <a:rPr lang="en-US" dirty="0" err="1"/>
              <a:t>co-ordinated</a:t>
            </a:r>
            <a:r>
              <a:rPr lang="en-US" dirty="0"/>
              <a:t> by European </a:t>
            </a:r>
            <a:r>
              <a:rPr lang="en-US" dirty="0" err="1"/>
              <a:t>Schoolnet</a:t>
            </a:r>
            <a:r>
              <a:rPr lang="en-US" dirty="0"/>
              <a:t> which aims to support European school leaders and teachers, particularly those working with young people at risk of being socially </a:t>
            </a:r>
            <a:r>
              <a:rPr lang="en-US" dirty="0" err="1"/>
              <a:t>marginalised</a:t>
            </a:r>
            <a:r>
              <a:rPr lang="en-US" dirty="0"/>
              <a:t>, to foster social media literacy (SML) in both their school and local community, thus reaching out to citizens at large.</a:t>
            </a:r>
          </a:p>
          <a:p>
            <a:endParaRPr lang="it-IT" dirty="0"/>
          </a:p>
        </p:txBody>
      </p:sp>
      <p:sp>
        <p:nvSpPr>
          <p:cNvPr id="4" name="Segnaposto piè di pagina 3"/>
          <p:cNvSpPr>
            <a:spLocks noGrp="1"/>
          </p:cNvSpPr>
          <p:nvPr>
            <p:ph type="ftr" sz="quarter" idx="11"/>
          </p:nvPr>
        </p:nvSpPr>
        <p:spPr/>
        <p:txBody>
          <a:bodyPr/>
          <a:lstStyle/>
          <a:p>
            <a:r>
              <a:rPr lang="it-IT" smtClean="0"/>
              <a:t>a cura di Chiara Stella Serrato</a:t>
            </a:r>
            <a:endParaRPr lang="it-IT"/>
          </a:p>
        </p:txBody>
      </p:sp>
    </p:spTree>
    <p:extLst>
      <p:ext uri="{BB962C8B-B14F-4D97-AF65-F5344CB8AC3E}">
        <p14:creationId xmlns:p14="http://schemas.microsoft.com/office/powerpoint/2010/main" val="2077346438"/>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512064"/>
            <a:ext cx="7772400" cy="1116736"/>
          </a:xfrm>
        </p:spPr>
        <p:txBody>
          <a:bodyPr/>
          <a:lstStyle/>
          <a:p>
            <a:pPr algn="ctr"/>
            <a:r>
              <a:rPr lang="it-IT" sz="3600" dirty="0" smtClean="0"/>
              <a:t>L’educazione ALLA CITTADINANZA</a:t>
            </a:r>
            <a:br>
              <a:rPr lang="it-IT" sz="3600" dirty="0" smtClean="0"/>
            </a:br>
            <a:r>
              <a:rPr lang="it-IT" sz="3600" dirty="0" smtClean="0"/>
              <a:t>DIGITALE</a:t>
            </a:r>
            <a:br>
              <a:rPr lang="it-IT" sz="3600" dirty="0" smtClean="0"/>
            </a:br>
            <a:endParaRPr lang="it-IT" sz="3600" dirty="0"/>
          </a:p>
        </p:txBody>
      </p:sp>
      <p:sp>
        <p:nvSpPr>
          <p:cNvPr id="3" name="Segnaposto contenuto 2"/>
          <p:cNvSpPr>
            <a:spLocks noGrp="1"/>
          </p:cNvSpPr>
          <p:nvPr>
            <p:ph idx="1"/>
          </p:nvPr>
        </p:nvSpPr>
        <p:spPr>
          <a:xfrm>
            <a:off x="827584" y="1700808"/>
            <a:ext cx="7700392" cy="4464496"/>
          </a:xfrm>
        </p:spPr>
        <p:txBody>
          <a:bodyPr>
            <a:normAutofit/>
          </a:bodyPr>
          <a:lstStyle/>
          <a:p>
            <a:endParaRPr lang="it-IT" dirty="0" smtClean="0"/>
          </a:p>
          <a:p>
            <a:r>
              <a:rPr lang="it-IT" dirty="0" smtClean="0"/>
              <a:t>Le emergenze educative nei nuovi scenari</a:t>
            </a:r>
          </a:p>
          <a:p>
            <a:r>
              <a:rPr lang="it-IT" dirty="0" smtClean="0"/>
              <a:t>L’educare a vivere con gli altri in una dimensione universale (</a:t>
            </a:r>
            <a:r>
              <a:rPr lang="it-IT" dirty="0" err="1" smtClean="0"/>
              <a:t>glocal</a:t>
            </a:r>
            <a:r>
              <a:rPr lang="it-IT" dirty="0" smtClean="0"/>
              <a:t>)</a:t>
            </a:r>
          </a:p>
          <a:p>
            <a:r>
              <a:rPr lang="it-IT" dirty="0" smtClean="0"/>
              <a:t>Ambienti di apprendimento per educare all’esercizio delle competenze di cittadinanza</a:t>
            </a:r>
          </a:p>
          <a:p>
            <a:r>
              <a:rPr lang="it-IT" dirty="0" smtClean="0"/>
              <a:t>La piattaforma </a:t>
            </a:r>
            <a:r>
              <a:rPr lang="it-IT" dirty="0" err="1" smtClean="0"/>
              <a:t>eTwinning</a:t>
            </a:r>
            <a:r>
              <a:rPr lang="it-IT" dirty="0" smtClean="0"/>
              <a:t>, come palestra per promuovere una cultura digitale</a:t>
            </a:r>
          </a:p>
          <a:p>
            <a:endParaRPr lang="it-IT" dirty="0" smtClean="0"/>
          </a:p>
          <a:p>
            <a:endParaRPr lang="it-IT" dirty="0" smtClean="0"/>
          </a:p>
          <a:p>
            <a:endParaRPr lang="it-IT" dirty="0"/>
          </a:p>
        </p:txBody>
      </p:sp>
      <p:sp>
        <p:nvSpPr>
          <p:cNvPr id="4" name="Segnaposto piè di pagina 3"/>
          <p:cNvSpPr>
            <a:spLocks noGrp="1"/>
          </p:cNvSpPr>
          <p:nvPr>
            <p:ph type="ftr" sz="quarter" idx="11"/>
          </p:nvPr>
        </p:nvSpPr>
        <p:spPr/>
        <p:txBody>
          <a:bodyPr/>
          <a:lstStyle/>
          <a:p>
            <a:r>
              <a:rPr lang="it-IT" smtClean="0"/>
              <a:t>a cura di Chiara Stella Serrato</a:t>
            </a:r>
            <a:endParaRPr lang="it-IT"/>
          </a:p>
        </p:txBody>
      </p:sp>
    </p:spTree>
    <p:extLst>
      <p:ext uri="{BB962C8B-B14F-4D97-AF65-F5344CB8AC3E}">
        <p14:creationId xmlns:p14="http://schemas.microsoft.com/office/powerpoint/2010/main" val="2697681572"/>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a:t>Digital citizenship - 3Cs (connect- create - combine)</a:t>
            </a:r>
            <a:br>
              <a:rPr lang="en-US" b="1" dirty="0"/>
            </a:br>
            <a:endParaRPr lang="it-IT" dirty="0"/>
          </a:p>
        </p:txBody>
      </p:sp>
      <p:sp>
        <p:nvSpPr>
          <p:cNvPr id="3" name="Segnaposto contenuto 2"/>
          <p:cNvSpPr>
            <a:spLocks noGrp="1"/>
          </p:cNvSpPr>
          <p:nvPr>
            <p:ph idx="1"/>
          </p:nvPr>
        </p:nvSpPr>
        <p:spPr>
          <a:xfrm>
            <a:off x="914400" y="1783560"/>
            <a:ext cx="7772400" cy="4741784"/>
          </a:xfrm>
        </p:spPr>
        <p:txBody>
          <a:bodyPr>
            <a:normAutofit fontScale="70000" lnSpcReduction="20000"/>
          </a:bodyPr>
          <a:lstStyle/>
          <a:p>
            <a:pPr marL="68580" indent="0" algn="just">
              <a:buNone/>
            </a:pPr>
            <a:r>
              <a:rPr lang="en-US" dirty="0" smtClean="0"/>
              <a:t>The </a:t>
            </a:r>
            <a:r>
              <a:rPr lang="en-US" dirty="0"/>
              <a:t>project is for digital citizenship - through new technologies to stimulate multicultural discussion between project partners , to open the gateway to knowledge, promoting creativity and innovation for effective lifelong learning . </a:t>
            </a:r>
            <a:endParaRPr lang="en-US" dirty="0" smtClean="0"/>
          </a:p>
          <a:p>
            <a:pPr marL="68580" indent="0" algn="just">
              <a:buNone/>
            </a:pPr>
            <a:r>
              <a:rPr lang="en-US" dirty="0" smtClean="0"/>
              <a:t>Digital </a:t>
            </a:r>
            <a:r>
              <a:rPr lang="en-US" dirty="0"/>
              <a:t>citizenship is the norms of appropriate, responsible use of technology and it is a concept which helps teachers and parents to understand what students/children/technology users should know to use technology appropriately. </a:t>
            </a:r>
            <a:endParaRPr lang="en-US" dirty="0" smtClean="0"/>
          </a:p>
          <a:p>
            <a:pPr marL="68580" indent="0" algn="just">
              <a:buNone/>
            </a:pPr>
            <a:r>
              <a:rPr lang="en-US" dirty="0" smtClean="0"/>
              <a:t>Teacher </a:t>
            </a:r>
            <a:r>
              <a:rPr lang="en-US" dirty="0"/>
              <a:t>and students should have an entitlement to safe internet access at all times. Pulling Piaget and </a:t>
            </a:r>
            <a:r>
              <a:rPr lang="en-US" dirty="0" err="1"/>
              <a:t>Papert</a:t>
            </a:r>
            <a:r>
              <a:rPr lang="en-US" dirty="0"/>
              <a:t> , the use of participatory media tools in education is typically geared towards, creating a more student-centered, adaptive environment where learners can contribute to the course material, formulate and express their own insights and opinion, construct their own understanding of material by connecting concepts, to personal experience or current events, and learn from one another in collaborative environments .</a:t>
            </a:r>
          </a:p>
        </p:txBody>
      </p:sp>
      <p:sp>
        <p:nvSpPr>
          <p:cNvPr id="4" name="Segnaposto piè di pagina 3"/>
          <p:cNvSpPr>
            <a:spLocks noGrp="1"/>
          </p:cNvSpPr>
          <p:nvPr>
            <p:ph type="ftr" sz="quarter" idx="11"/>
          </p:nvPr>
        </p:nvSpPr>
        <p:spPr/>
        <p:txBody>
          <a:bodyPr/>
          <a:lstStyle/>
          <a:p>
            <a:r>
              <a:rPr lang="it-IT" smtClean="0"/>
              <a:t>a cura di Chiara Stella Serrato</a:t>
            </a:r>
            <a:endParaRPr lang="it-IT"/>
          </a:p>
        </p:txBody>
      </p:sp>
    </p:spTree>
    <p:extLst>
      <p:ext uri="{BB962C8B-B14F-4D97-AF65-F5344CB8AC3E}">
        <p14:creationId xmlns:p14="http://schemas.microsoft.com/office/powerpoint/2010/main" val="75797830"/>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n-US" b="1" cap="all" dirty="0"/>
              <a:t>OBIETTIVI</a:t>
            </a:r>
            <a:br>
              <a:rPr lang="en-US" b="1" cap="all" dirty="0"/>
            </a:br>
            <a:endParaRPr lang="it-IT" dirty="0"/>
          </a:p>
        </p:txBody>
      </p:sp>
      <p:sp>
        <p:nvSpPr>
          <p:cNvPr id="3" name="Segnaposto contenuto 2"/>
          <p:cNvSpPr>
            <a:spLocks noGrp="1"/>
          </p:cNvSpPr>
          <p:nvPr>
            <p:ph idx="1"/>
          </p:nvPr>
        </p:nvSpPr>
        <p:spPr/>
        <p:txBody>
          <a:bodyPr>
            <a:normAutofit fontScale="62500" lnSpcReduction="20000"/>
          </a:bodyPr>
          <a:lstStyle/>
          <a:p>
            <a:pPr fontAlgn="base"/>
            <a:r>
              <a:rPr lang="en-US" dirty="0" smtClean="0"/>
              <a:t>- </a:t>
            </a:r>
            <a:r>
              <a:rPr lang="en-US" dirty="0"/>
              <a:t>Implement </a:t>
            </a:r>
            <a:r>
              <a:rPr lang="en-US" dirty="0" err="1"/>
              <a:t>eSafety</a:t>
            </a:r>
            <a:r>
              <a:rPr lang="en-US" dirty="0"/>
              <a:t> into daily practice at school</a:t>
            </a:r>
            <a:br>
              <a:rPr lang="en-US" dirty="0"/>
            </a:br>
            <a:r>
              <a:rPr lang="en-US" dirty="0"/>
              <a:t>- Develop digital skills and competences</a:t>
            </a:r>
            <a:br>
              <a:rPr lang="en-US" dirty="0"/>
            </a:br>
            <a:r>
              <a:rPr lang="en-US" dirty="0"/>
              <a:t>- Develop communication skills in a foreign language (English)</a:t>
            </a:r>
            <a:br>
              <a:rPr lang="en-US" dirty="0"/>
            </a:br>
            <a:r>
              <a:rPr lang="en-US" dirty="0"/>
              <a:t>- Learn how to carry out a survey</a:t>
            </a:r>
            <a:br>
              <a:rPr lang="en-US" dirty="0"/>
            </a:br>
            <a:r>
              <a:rPr lang="en-US" dirty="0"/>
              <a:t>- Learn how to use a chat room, a forum, </a:t>
            </a:r>
            <a:r>
              <a:rPr lang="en-US" dirty="0" err="1"/>
              <a:t>Voki</a:t>
            </a:r>
            <a:r>
              <a:rPr lang="en-US" dirty="0"/>
              <a:t>, </a:t>
            </a:r>
            <a:r>
              <a:rPr lang="en-US" dirty="0" err="1"/>
              <a:t>Popplet</a:t>
            </a:r>
            <a:r>
              <a:rPr lang="en-US" dirty="0"/>
              <a:t> and other apps</a:t>
            </a:r>
            <a:br>
              <a:rPr lang="en-US" dirty="0"/>
            </a:br>
            <a:r>
              <a:rPr lang="en-US" dirty="0"/>
              <a:t>- Extend students’ knowledge and awareness of a responsible use of the digital media</a:t>
            </a:r>
            <a:br>
              <a:rPr lang="en-US" dirty="0"/>
            </a:br>
            <a:r>
              <a:rPr lang="en-US" dirty="0"/>
              <a:t>- Create and share a code of conduct that could be followed by students in our schools</a:t>
            </a:r>
            <a:br>
              <a:rPr lang="en-US" dirty="0"/>
            </a:br>
            <a:r>
              <a:rPr lang="en-US" dirty="0"/>
              <a:t>- Get students to exchange ideas and information on </a:t>
            </a:r>
            <a:r>
              <a:rPr lang="en-US" dirty="0" err="1"/>
              <a:t>eSafey</a:t>
            </a:r>
            <a:r>
              <a:rPr lang="en-US" dirty="0"/>
              <a:t/>
            </a:r>
            <a:br>
              <a:rPr lang="en-US" dirty="0"/>
            </a:br>
            <a:r>
              <a:rPr lang="en-US" dirty="0"/>
              <a:t>- Get students to know how to avoid possible risks related to the Internet</a:t>
            </a:r>
            <a:br>
              <a:rPr lang="en-US" dirty="0"/>
            </a:br>
            <a:r>
              <a:rPr lang="en-US" dirty="0"/>
              <a:t>- Find out what their school does to prevent digital risks and support students (school policy)</a:t>
            </a:r>
            <a:br>
              <a:rPr lang="en-US" dirty="0"/>
            </a:br>
            <a:r>
              <a:rPr lang="en-US" dirty="0"/>
              <a:t>- Develop cooperation, work as part of a team with shared goals, be open minded and respectful</a:t>
            </a:r>
            <a:br>
              <a:rPr lang="en-US" dirty="0"/>
            </a:br>
            <a:r>
              <a:rPr lang="en-US" dirty="0"/>
              <a:t>- Get students to know the </a:t>
            </a:r>
            <a:r>
              <a:rPr lang="en-US" dirty="0" err="1"/>
              <a:t>eSafety</a:t>
            </a:r>
            <a:r>
              <a:rPr lang="en-US" dirty="0"/>
              <a:t> page on eTwinning portal and other websites related to the topic.</a:t>
            </a:r>
          </a:p>
          <a:p>
            <a:endParaRPr lang="it-IT" dirty="0"/>
          </a:p>
        </p:txBody>
      </p:sp>
      <p:sp>
        <p:nvSpPr>
          <p:cNvPr id="4" name="Segnaposto piè di pagina 3"/>
          <p:cNvSpPr>
            <a:spLocks noGrp="1"/>
          </p:cNvSpPr>
          <p:nvPr>
            <p:ph type="ftr" sz="quarter" idx="11"/>
          </p:nvPr>
        </p:nvSpPr>
        <p:spPr/>
        <p:txBody>
          <a:bodyPr/>
          <a:lstStyle/>
          <a:p>
            <a:r>
              <a:rPr lang="it-IT" smtClean="0"/>
              <a:t>a cura di Chiara Stella Serrato</a:t>
            </a:r>
            <a:endParaRPr lang="it-IT"/>
          </a:p>
        </p:txBody>
      </p:sp>
    </p:spTree>
    <p:extLst>
      <p:ext uri="{BB962C8B-B14F-4D97-AF65-F5344CB8AC3E}">
        <p14:creationId xmlns:p14="http://schemas.microsoft.com/office/powerpoint/2010/main" val="2426577096"/>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IL NUOVO SCENARIO</a:t>
            </a:r>
            <a:endParaRPr lang="it-IT" dirty="0"/>
          </a:p>
        </p:txBody>
      </p:sp>
      <p:sp>
        <p:nvSpPr>
          <p:cNvPr id="3" name="Segnaposto contenuto 2"/>
          <p:cNvSpPr>
            <a:spLocks noGrp="1"/>
          </p:cNvSpPr>
          <p:nvPr>
            <p:ph idx="1"/>
          </p:nvPr>
        </p:nvSpPr>
        <p:spPr>
          <a:xfrm flipV="1">
            <a:off x="902381" y="1285860"/>
            <a:ext cx="7772400" cy="45719"/>
          </a:xfrm>
        </p:spPr>
        <p:txBody>
          <a:bodyPr>
            <a:normAutofit fontScale="25000" lnSpcReduction="20000"/>
          </a:bodyPr>
          <a:lstStyle/>
          <a:p>
            <a:endParaRPr lang="it-IT" dirty="0"/>
          </a:p>
        </p:txBody>
      </p:sp>
      <p:sp>
        <p:nvSpPr>
          <p:cNvPr id="4" name="Segnaposto piè di pagina 3"/>
          <p:cNvSpPr>
            <a:spLocks noGrp="1"/>
          </p:cNvSpPr>
          <p:nvPr>
            <p:ph type="ftr" sz="quarter" idx="11"/>
          </p:nvPr>
        </p:nvSpPr>
        <p:spPr/>
        <p:txBody>
          <a:bodyPr/>
          <a:lstStyle/>
          <a:p>
            <a:r>
              <a:rPr lang="it-IT" dirty="0" smtClean="0"/>
              <a:t>a cura di Chiara Stella Serrato</a:t>
            </a:r>
            <a:endParaRPr lang="it-IT" dirty="0"/>
          </a:p>
        </p:txBody>
      </p:sp>
      <p:sp>
        <p:nvSpPr>
          <p:cNvPr id="5" name="Rettangolo 4"/>
          <p:cNvSpPr/>
          <p:nvPr/>
        </p:nvSpPr>
        <p:spPr>
          <a:xfrm>
            <a:off x="857224" y="1285860"/>
            <a:ext cx="7786742" cy="4893647"/>
          </a:xfrm>
          <a:prstGeom prst="rect">
            <a:avLst/>
          </a:prstGeom>
        </p:spPr>
        <p:txBody>
          <a:bodyPr wrap="square">
            <a:spAutoFit/>
          </a:bodyPr>
          <a:lstStyle/>
          <a:p>
            <a:endParaRPr lang="it-IT" sz="2400" dirty="0" smtClean="0"/>
          </a:p>
          <a:p>
            <a:pPr>
              <a:buFont typeface="Arial" pitchFamily="34" charset="0"/>
              <a:buChar char="•"/>
            </a:pPr>
            <a:r>
              <a:rPr lang="it-IT" sz="2400" dirty="0" smtClean="0"/>
              <a:t>Rapido sviluppo tecnologico consente la disponibilità di una gran mole di informazioni e conoscenze, facilmente accessibili a </a:t>
            </a:r>
            <a:r>
              <a:rPr lang="it-IT" sz="2400" dirty="0"/>
              <a:t>chiunque; </a:t>
            </a:r>
            <a:endParaRPr lang="it-IT" sz="2400" dirty="0" smtClean="0"/>
          </a:p>
          <a:p>
            <a:pPr>
              <a:buFont typeface="Arial" pitchFamily="34" charset="0"/>
              <a:buChar char="•"/>
            </a:pPr>
            <a:r>
              <a:rPr lang="it-IT" sz="2400" dirty="0" smtClean="0"/>
              <a:t>l'irrompere </a:t>
            </a:r>
            <a:r>
              <a:rPr lang="it-IT" sz="2400" dirty="0"/>
              <a:t>di potenti agenzie formative come </a:t>
            </a:r>
            <a:r>
              <a:rPr lang="it-IT" sz="2400" dirty="0" smtClean="0"/>
              <a:t>Internet</a:t>
            </a:r>
            <a:r>
              <a:rPr lang="it-IT" sz="2400" dirty="0"/>
              <a:t>, prive di responsabilità educative, di fatto alternative, concorrenziali e spesso conflittuali con la scuola </a:t>
            </a:r>
            <a:endParaRPr lang="it-IT" sz="2400" dirty="0" smtClean="0"/>
          </a:p>
          <a:p>
            <a:r>
              <a:rPr lang="it-IT" sz="2400" dirty="0" smtClean="0"/>
              <a:t>• rischi che coinvolgono anche persone con bassa istruzione, giovani che non hanno ancora maturato sufficiente esperienza e, non di rado, di persone con elevata istruzione formale, ma prive di adeguati strumenti di accesso consapevole all’informazione e, in definitiva, dell’esercizio del pensiero critico. </a:t>
            </a:r>
            <a:endParaRPr lang="it-IT" sz="2400" dirty="0"/>
          </a:p>
        </p:txBody>
      </p:sp>
    </p:spTree>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4800" dirty="0" smtClean="0"/>
              <a:t>GENERAZIONE SOCIAL</a:t>
            </a:r>
            <a:endParaRPr lang="it-IT" sz="4800" dirty="0"/>
          </a:p>
        </p:txBody>
      </p:sp>
      <p:sp>
        <p:nvSpPr>
          <p:cNvPr id="4" name="Segnaposto piè di pagina 3"/>
          <p:cNvSpPr>
            <a:spLocks noGrp="1"/>
          </p:cNvSpPr>
          <p:nvPr>
            <p:ph type="ftr" sz="quarter" idx="11"/>
          </p:nvPr>
        </p:nvSpPr>
        <p:spPr/>
        <p:txBody>
          <a:bodyPr/>
          <a:lstStyle/>
          <a:p>
            <a:r>
              <a:rPr lang="it-IT" smtClean="0"/>
              <a:t>a cura di Chiara Stella Serrato</a:t>
            </a:r>
            <a:endParaRPr lang="it-IT"/>
          </a:p>
        </p:txBody>
      </p:sp>
      <p:pic>
        <p:nvPicPr>
          <p:cNvPr id="7" name="Segnaposto contenuto 6" descr="cyberbullismo-850x481-640x362.jpg"/>
          <p:cNvPicPr>
            <a:picLocks noGrp="1" noChangeAspect="1"/>
          </p:cNvPicPr>
          <p:nvPr>
            <p:ph idx="1"/>
          </p:nvPr>
        </p:nvPicPr>
        <p:blipFill>
          <a:blip r:embed="rId2"/>
          <a:stretch>
            <a:fillRect/>
          </a:stretch>
        </p:blipFill>
        <p:spPr>
          <a:xfrm>
            <a:off x="857224" y="1714488"/>
            <a:ext cx="7572428" cy="4357718"/>
          </a:xfrm>
        </p:spPr>
      </p:pic>
    </p:spTree>
    <p:extLst>
      <p:ext uri="{BB962C8B-B14F-4D97-AF65-F5344CB8AC3E}">
        <p14:creationId xmlns:p14="http://schemas.microsoft.com/office/powerpoint/2010/main" val="4126085508"/>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3200" dirty="0" smtClean="0"/>
              <a:t>EMERGENZE EDUCATIVE</a:t>
            </a:r>
            <a:r>
              <a:rPr lang="it-IT" sz="3200" dirty="0"/>
              <a:t/>
            </a:r>
            <a:br>
              <a:rPr lang="it-IT" sz="3200" dirty="0"/>
            </a:br>
            <a:endParaRPr lang="it-IT" dirty="0"/>
          </a:p>
        </p:txBody>
      </p:sp>
      <p:sp>
        <p:nvSpPr>
          <p:cNvPr id="3" name="Segnaposto contenuto 2"/>
          <p:cNvSpPr>
            <a:spLocks noGrp="1"/>
          </p:cNvSpPr>
          <p:nvPr>
            <p:ph idx="1"/>
          </p:nvPr>
        </p:nvSpPr>
        <p:spPr/>
        <p:txBody>
          <a:bodyPr>
            <a:normAutofit/>
          </a:bodyPr>
          <a:lstStyle/>
          <a:p>
            <a:endParaRPr lang="it-IT" dirty="0"/>
          </a:p>
          <a:p>
            <a:r>
              <a:rPr lang="it-IT" dirty="0" smtClean="0"/>
              <a:t> Impegnare </a:t>
            </a:r>
            <a:r>
              <a:rPr lang="it-IT" dirty="0"/>
              <a:t>la scuola non solo a istruire ma anche a </a:t>
            </a:r>
            <a:r>
              <a:rPr lang="it-IT" b="1" u="sng" dirty="0"/>
              <a:t>educare a vivere con gli altri </a:t>
            </a:r>
            <a:endParaRPr lang="it-IT" b="1" u="sng" dirty="0" smtClean="0"/>
          </a:p>
          <a:p>
            <a:pPr marL="397764" lvl="1" indent="0">
              <a:buNone/>
            </a:pPr>
            <a:r>
              <a:rPr lang="it-IT" dirty="0" smtClean="0"/>
              <a:t>(</a:t>
            </a:r>
            <a:r>
              <a:rPr lang="it-IT" dirty="0"/>
              <a:t>il quarto pilastro base dell’educazione nel </a:t>
            </a:r>
            <a:r>
              <a:rPr lang="it-IT" dirty="0" smtClean="0"/>
              <a:t>rapporto </a:t>
            </a:r>
            <a:r>
              <a:rPr lang="it-IT" dirty="0"/>
              <a:t>all’Unesco 1996 della Commissione Delors) </a:t>
            </a:r>
            <a:r>
              <a:rPr lang="it-IT" dirty="0" smtClean="0"/>
              <a:t>sin dalla scuola dell’infanzia</a:t>
            </a:r>
            <a:endParaRPr lang="it-IT" dirty="0"/>
          </a:p>
        </p:txBody>
      </p:sp>
      <p:sp>
        <p:nvSpPr>
          <p:cNvPr id="4" name="Segnaposto piè di pagina 3"/>
          <p:cNvSpPr>
            <a:spLocks noGrp="1"/>
          </p:cNvSpPr>
          <p:nvPr>
            <p:ph type="ftr" sz="quarter" idx="11"/>
          </p:nvPr>
        </p:nvSpPr>
        <p:spPr/>
        <p:txBody>
          <a:bodyPr/>
          <a:lstStyle/>
          <a:p>
            <a:r>
              <a:rPr lang="it-IT" smtClean="0"/>
              <a:t>a cura di Chiara Stella Serrato</a:t>
            </a:r>
            <a:endParaRPr lang="it-IT"/>
          </a:p>
        </p:txBody>
      </p:sp>
    </p:spTree>
    <p:extLst>
      <p:ext uri="{BB962C8B-B14F-4D97-AF65-F5344CB8AC3E}">
        <p14:creationId xmlns:p14="http://schemas.microsoft.com/office/powerpoint/2010/main" val="3697696439"/>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3600" dirty="0"/>
              <a:t>EDUCARE A VIVERE CON GLI ALTRI</a:t>
            </a:r>
          </a:p>
        </p:txBody>
      </p:sp>
      <p:sp>
        <p:nvSpPr>
          <p:cNvPr id="3" name="Segnaposto contenuto 2"/>
          <p:cNvSpPr>
            <a:spLocks noGrp="1"/>
          </p:cNvSpPr>
          <p:nvPr>
            <p:ph idx="1"/>
          </p:nvPr>
        </p:nvSpPr>
        <p:spPr/>
        <p:txBody>
          <a:bodyPr>
            <a:normAutofit fontScale="85000" lnSpcReduction="10000"/>
          </a:bodyPr>
          <a:lstStyle/>
          <a:p>
            <a:pPr algn="just"/>
            <a:r>
              <a:rPr lang="it-IT" dirty="0"/>
              <a:t>P</a:t>
            </a:r>
            <a:r>
              <a:rPr lang="it-IT" dirty="0" smtClean="0"/>
              <a:t>er </a:t>
            </a:r>
            <a:r>
              <a:rPr lang="it-IT" b="1" dirty="0"/>
              <a:t>Edgar </a:t>
            </a:r>
            <a:r>
              <a:rPr lang="it-IT" b="1" dirty="0" err="1"/>
              <a:t>Morin</a:t>
            </a:r>
            <a:r>
              <a:rPr lang="it-IT" b="1" dirty="0"/>
              <a:t> </a:t>
            </a:r>
            <a:r>
              <a:rPr lang="it-IT" dirty="0"/>
              <a:t>la finalità educativa principale è l'insegnamento della condizione umana e la consapevolezza di una comunanza di destini </a:t>
            </a:r>
            <a:endParaRPr lang="it-IT" dirty="0" smtClean="0"/>
          </a:p>
          <a:p>
            <a:pPr algn="just"/>
            <a:r>
              <a:rPr lang="it-IT" b="1" dirty="0"/>
              <a:t>G</a:t>
            </a:r>
            <a:r>
              <a:rPr lang="it-IT" b="1" dirty="0" smtClean="0"/>
              <a:t>li </a:t>
            </a:r>
            <a:r>
              <a:rPr lang="it-IT" b="1" dirty="0"/>
              <a:t>antropologi </a:t>
            </a:r>
            <a:r>
              <a:rPr lang="it-IT" dirty="0"/>
              <a:t>ci ricordano che la razionalità è un recente e sottile strato superficiale di un solido assieme di pulsioni: insicurezza, aggressività, istinto gregario, intolleranza verso i diversi, </a:t>
            </a:r>
            <a:r>
              <a:rPr lang="it-IT" dirty="0" smtClean="0"/>
              <a:t>conformismo…</a:t>
            </a:r>
          </a:p>
          <a:p>
            <a:pPr algn="just"/>
            <a:r>
              <a:rPr lang="it-IT" b="1" dirty="0"/>
              <a:t>G</a:t>
            </a:r>
            <a:r>
              <a:rPr lang="it-IT" b="1" dirty="0" smtClean="0"/>
              <a:t>li </a:t>
            </a:r>
            <a:r>
              <a:rPr lang="it-IT" b="1" dirty="0"/>
              <a:t>psicologi sociali </a:t>
            </a:r>
            <a:r>
              <a:rPr lang="it-IT" dirty="0"/>
              <a:t>ci raccomandano di curare l’"intelligenza emotiva" (autocontrollo, saper assumere il ruolo dell’altro…) per il ruolo decisivo che essa gioca nell’apprendimento e nelle relazioni tra gli uomini</a:t>
            </a:r>
          </a:p>
        </p:txBody>
      </p:sp>
      <p:sp>
        <p:nvSpPr>
          <p:cNvPr id="4" name="Segnaposto piè di pagina 3"/>
          <p:cNvSpPr>
            <a:spLocks noGrp="1"/>
          </p:cNvSpPr>
          <p:nvPr>
            <p:ph type="ftr" sz="quarter" idx="11"/>
          </p:nvPr>
        </p:nvSpPr>
        <p:spPr/>
        <p:txBody>
          <a:bodyPr/>
          <a:lstStyle/>
          <a:p>
            <a:r>
              <a:rPr lang="it-IT" smtClean="0"/>
              <a:t>a cura di Chiara Stella Serrato</a:t>
            </a:r>
            <a:endParaRPr lang="it-IT"/>
          </a:p>
        </p:txBody>
      </p:sp>
    </p:spTree>
    <p:extLst>
      <p:ext uri="{BB962C8B-B14F-4D97-AF65-F5344CB8AC3E}">
        <p14:creationId xmlns:p14="http://schemas.microsoft.com/office/powerpoint/2010/main" val="3417450212"/>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smtClean="0"/>
              <a:t>INTELLIGENZA EMOTIVA E LE FORMAE MENTIS</a:t>
            </a:r>
            <a:endParaRPr lang="it-IT" sz="2800" dirty="0"/>
          </a:p>
        </p:txBody>
      </p:sp>
      <p:sp>
        <p:nvSpPr>
          <p:cNvPr id="3" name="Segnaposto contenuto 2"/>
          <p:cNvSpPr>
            <a:spLocks noGrp="1"/>
          </p:cNvSpPr>
          <p:nvPr>
            <p:ph idx="1"/>
          </p:nvPr>
        </p:nvSpPr>
        <p:spPr/>
        <p:txBody>
          <a:bodyPr>
            <a:normAutofit fontScale="92500" lnSpcReduction="20000"/>
          </a:bodyPr>
          <a:lstStyle/>
          <a:p>
            <a:r>
              <a:rPr lang="it-IT" dirty="0"/>
              <a:t>L’INTELLIGENZA A UNA DIMENSIONE </a:t>
            </a:r>
            <a:endParaRPr lang="it-IT" dirty="0" smtClean="0"/>
          </a:p>
          <a:p>
            <a:pPr marL="68580" indent="0">
              <a:buNone/>
            </a:pPr>
            <a:r>
              <a:rPr lang="it-IT" dirty="0" smtClean="0"/>
              <a:t>La </a:t>
            </a:r>
            <a:r>
              <a:rPr lang="it-IT" dirty="0"/>
              <a:t>nostra scuola sembra che non si </a:t>
            </a:r>
            <a:r>
              <a:rPr lang="it-IT" dirty="0" smtClean="0"/>
              <a:t>accorga:</a:t>
            </a:r>
          </a:p>
          <a:p>
            <a:pPr marL="68580" indent="0">
              <a:buNone/>
            </a:pPr>
            <a:r>
              <a:rPr lang="it-IT" dirty="0" smtClean="0"/>
              <a:t> </a:t>
            </a:r>
          </a:p>
          <a:p>
            <a:r>
              <a:rPr lang="it-IT" dirty="0"/>
              <a:t>D</a:t>
            </a:r>
            <a:r>
              <a:rPr lang="it-IT" dirty="0" smtClean="0"/>
              <a:t>ella </a:t>
            </a:r>
            <a:r>
              <a:rPr lang="it-IT" dirty="0"/>
              <a:t>dimensione emotiva (</a:t>
            </a:r>
            <a:r>
              <a:rPr lang="it-IT" dirty="0" err="1"/>
              <a:t>Goleman</a:t>
            </a:r>
            <a:r>
              <a:rPr lang="it-IT" dirty="0"/>
              <a:t>) </a:t>
            </a:r>
          </a:p>
          <a:p>
            <a:r>
              <a:rPr lang="it-IT" dirty="0"/>
              <a:t>D</a:t>
            </a:r>
            <a:r>
              <a:rPr lang="it-IT" dirty="0" smtClean="0"/>
              <a:t>ella </a:t>
            </a:r>
            <a:r>
              <a:rPr lang="it-IT" dirty="0"/>
              <a:t>pluralità delle forme di intelligenza (Gardner) </a:t>
            </a:r>
            <a:endParaRPr lang="it-IT" dirty="0" smtClean="0"/>
          </a:p>
          <a:p>
            <a:r>
              <a:rPr lang="it-IT" dirty="0" smtClean="0"/>
              <a:t>Delle nuove modalità di apprendere</a:t>
            </a:r>
          </a:p>
          <a:p>
            <a:r>
              <a:rPr lang="it-IT" dirty="0" smtClean="0"/>
              <a:t>Dei multipli linguaggi</a:t>
            </a:r>
          </a:p>
          <a:p>
            <a:pPr marL="68580" indent="0">
              <a:buNone/>
            </a:pPr>
            <a:r>
              <a:rPr lang="it-IT" dirty="0" smtClean="0"/>
              <a:t>e nonostante le Indicazioni e le Linee Guida continua </a:t>
            </a:r>
            <a:r>
              <a:rPr lang="it-IT" dirty="0"/>
              <a:t>ad utilizzare soprattutto il canale trasmissivo </a:t>
            </a:r>
          </a:p>
        </p:txBody>
      </p:sp>
      <p:sp>
        <p:nvSpPr>
          <p:cNvPr id="4" name="Segnaposto piè di pagina 3"/>
          <p:cNvSpPr>
            <a:spLocks noGrp="1"/>
          </p:cNvSpPr>
          <p:nvPr>
            <p:ph type="ftr" sz="quarter" idx="11"/>
          </p:nvPr>
        </p:nvSpPr>
        <p:spPr/>
        <p:txBody>
          <a:bodyPr/>
          <a:lstStyle/>
          <a:p>
            <a:r>
              <a:rPr lang="it-IT" smtClean="0"/>
              <a:t>a cura di Chiara Stella Serrato</a:t>
            </a:r>
            <a:endParaRPr lang="it-IT"/>
          </a:p>
        </p:txBody>
      </p:sp>
    </p:spTree>
    <p:extLst>
      <p:ext uri="{BB962C8B-B14F-4D97-AF65-F5344CB8AC3E}">
        <p14:creationId xmlns:p14="http://schemas.microsoft.com/office/powerpoint/2010/main" val="1726760309"/>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Legge per l’introduzione dell’educazione </a:t>
            </a:r>
            <a:r>
              <a:rPr lang="it-IT" dirty="0" err="1" smtClean="0"/>
              <a:t>civia</a:t>
            </a:r>
            <a:r>
              <a:rPr lang="it-IT" dirty="0" smtClean="0"/>
              <a:t> nelle scuole</a:t>
            </a:r>
          </a:p>
          <a:p>
            <a:endParaRPr lang="it-IT" dirty="0"/>
          </a:p>
          <a:p>
            <a:r>
              <a:rPr lang="it-IT" dirty="0" smtClean="0"/>
              <a:t>L’art. 5</a:t>
            </a:r>
          </a:p>
          <a:p>
            <a:endParaRPr lang="it-IT" dirty="0"/>
          </a:p>
          <a:p>
            <a:r>
              <a:rPr lang="it-IT" dirty="0" smtClean="0"/>
              <a:t>Cittadinanza digitale</a:t>
            </a:r>
            <a:endParaRPr lang="it-IT" dirty="0"/>
          </a:p>
        </p:txBody>
      </p:sp>
      <p:sp>
        <p:nvSpPr>
          <p:cNvPr id="4" name="Segnaposto piè di pagina 3"/>
          <p:cNvSpPr>
            <a:spLocks noGrp="1"/>
          </p:cNvSpPr>
          <p:nvPr>
            <p:ph type="ftr" sz="quarter" idx="11"/>
          </p:nvPr>
        </p:nvSpPr>
        <p:spPr/>
        <p:txBody>
          <a:bodyPr/>
          <a:lstStyle/>
          <a:p>
            <a:r>
              <a:rPr lang="it-IT" smtClean="0"/>
              <a:t>a cura di Chiara Stella Serrato</a:t>
            </a:r>
            <a:endParaRPr lang="it-IT"/>
          </a:p>
        </p:txBody>
      </p:sp>
    </p:spTree>
    <p:extLst>
      <p:ext uri="{BB962C8B-B14F-4D97-AF65-F5344CB8AC3E}">
        <p14:creationId xmlns:p14="http://schemas.microsoft.com/office/powerpoint/2010/main" val="1161569040"/>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smtClean="0"/>
              <a:t>ART. 5 - CITTADINANZA DIGITALE </a:t>
            </a:r>
            <a:endParaRPr lang="it-IT" sz="3600" dirty="0"/>
          </a:p>
        </p:txBody>
      </p:sp>
      <p:sp>
        <p:nvSpPr>
          <p:cNvPr id="3" name="Segnaposto contenuto 2"/>
          <p:cNvSpPr>
            <a:spLocks noGrp="1"/>
          </p:cNvSpPr>
          <p:nvPr>
            <p:ph idx="1"/>
          </p:nvPr>
        </p:nvSpPr>
        <p:spPr>
          <a:xfrm>
            <a:off x="914400" y="1412776"/>
            <a:ext cx="7772400" cy="4942784"/>
          </a:xfrm>
        </p:spPr>
        <p:txBody>
          <a:bodyPr>
            <a:normAutofit fontScale="70000" lnSpcReduction="20000"/>
          </a:bodyPr>
          <a:lstStyle/>
          <a:p>
            <a:pPr marL="285750" indent="-285750">
              <a:buFontTx/>
              <a:buChar char="-"/>
            </a:pPr>
            <a:r>
              <a:rPr lang="it-IT" dirty="0" smtClean="0"/>
              <a:t> </a:t>
            </a:r>
            <a:r>
              <a:rPr lang="it-IT" sz="3400" dirty="0"/>
              <a:t>creare e gestire l'identità digitale, essere in grado di proteggere la propria reputazione, gestire e tutelare i dati che si producono attraverso diversi strumenti digitali, ambienti e servizi, rispettare i dati e le identità altrui. Utilizzare e condividere informazioni personali identificabili proteggendo se stessi e gli altri;</a:t>
            </a:r>
          </a:p>
          <a:p>
            <a:pPr marL="285750" indent="-285750">
              <a:buFontTx/>
              <a:buChar char="-"/>
            </a:pPr>
            <a:r>
              <a:rPr lang="it-IT" sz="3400" dirty="0"/>
              <a:t> </a:t>
            </a:r>
            <a:r>
              <a:rPr lang="it-IT" sz="3400" dirty="0" smtClean="0"/>
              <a:t>conoscere </a:t>
            </a:r>
            <a:r>
              <a:rPr lang="it-IT" sz="3400" dirty="0"/>
              <a:t>le politiche sulla privacy applicate dai servizi digitali sull'uso dei dati personali; </a:t>
            </a:r>
          </a:p>
          <a:p>
            <a:pPr marL="285750" indent="-285750">
              <a:buFontTx/>
              <a:buChar char="-"/>
            </a:pPr>
            <a:r>
              <a:rPr lang="it-IT" sz="3400" dirty="0" smtClean="0"/>
              <a:t>essere </a:t>
            </a:r>
            <a:r>
              <a:rPr lang="it-IT" sz="3400" dirty="0"/>
              <a:t>in grado di evitare, usando tecnologie digitali, rischi per la salute e minacce al proprio benessere fisico e psicologico; </a:t>
            </a:r>
          </a:p>
          <a:p>
            <a:pPr marL="285750" indent="-285750">
              <a:buFontTx/>
              <a:buChar char="-"/>
            </a:pPr>
            <a:r>
              <a:rPr lang="it-IT" sz="3400" dirty="0" smtClean="0"/>
              <a:t> </a:t>
            </a:r>
            <a:r>
              <a:rPr lang="it-IT" sz="3400" dirty="0"/>
              <a:t>essere in grado di proteggere se stessi e gli altri da eventuali pericoli in ambienti digitali; </a:t>
            </a:r>
            <a:endParaRPr lang="it-IT" sz="3400" dirty="0" smtClean="0"/>
          </a:p>
          <a:p>
            <a:pPr marL="285750" indent="-285750">
              <a:buFontTx/>
              <a:buChar char="-"/>
            </a:pPr>
            <a:r>
              <a:rPr lang="it-IT" sz="3400" dirty="0" smtClean="0"/>
              <a:t>essere </a:t>
            </a:r>
            <a:r>
              <a:rPr lang="it-IT" sz="3400" dirty="0"/>
              <a:t>consapevoli delle tecnologie digitali per il benessere psicofisico e l'inclusione sociale.</a:t>
            </a:r>
          </a:p>
          <a:p>
            <a:endParaRPr lang="it-IT" sz="3400" dirty="0"/>
          </a:p>
        </p:txBody>
      </p:sp>
      <p:sp>
        <p:nvSpPr>
          <p:cNvPr id="4" name="Segnaposto piè di pagina 3"/>
          <p:cNvSpPr>
            <a:spLocks noGrp="1"/>
          </p:cNvSpPr>
          <p:nvPr>
            <p:ph type="ftr" sz="quarter" idx="11"/>
          </p:nvPr>
        </p:nvSpPr>
        <p:spPr/>
        <p:txBody>
          <a:bodyPr/>
          <a:lstStyle/>
          <a:p>
            <a:r>
              <a:rPr lang="it-IT" smtClean="0"/>
              <a:t>a cura di Chiara Stella Serrato</a:t>
            </a:r>
            <a:endParaRPr lang="it-IT"/>
          </a:p>
        </p:txBody>
      </p:sp>
    </p:spTree>
    <p:extLst>
      <p:ext uri="{BB962C8B-B14F-4D97-AF65-F5344CB8AC3E}">
        <p14:creationId xmlns:p14="http://schemas.microsoft.com/office/powerpoint/2010/main" val="823126024"/>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smtClean="0"/>
              <a:t>ART. 5 – CITTADINANZA DIGITALE</a:t>
            </a:r>
            <a:endParaRPr lang="it-IT" sz="3600" dirty="0"/>
          </a:p>
        </p:txBody>
      </p:sp>
      <p:sp>
        <p:nvSpPr>
          <p:cNvPr id="4" name="Segnaposto piè di pagina 3"/>
          <p:cNvSpPr>
            <a:spLocks noGrp="1"/>
          </p:cNvSpPr>
          <p:nvPr>
            <p:ph type="ftr" sz="quarter" idx="11"/>
          </p:nvPr>
        </p:nvSpPr>
        <p:spPr/>
        <p:txBody>
          <a:bodyPr/>
          <a:lstStyle/>
          <a:p>
            <a:r>
              <a:rPr lang="it-IT" smtClean="0"/>
              <a:t>a cura di Chiara Stella Serrato</a:t>
            </a:r>
            <a:endParaRPr lang="it-IT"/>
          </a:p>
        </p:txBody>
      </p:sp>
      <p:sp>
        <p:nvSpPr>
          <p:cNvPr id="5" name="Rettangolo 4"/>
          <p:cNvSpPr/>
          <p:nvPr/>
        </p:nvSpPr>
        <p:spPr>
          <a:xfrm>
            <a:off x="357158" y="1196752"/>
            <a:ext cx="8786842" cy="5262979"/>
          </a:xfrm>
          <a:prstGeom prst="rect">
            <a:avLst/>
          </a:prstGeom>
        </p:spPr>
        <p:txBody>
          <a:bodyPr wrap="square">
            <a:spAutoFit/>
          </a:bodyPr>
          <a:lstStyle/>
          <a:p>
            <a:pPr algn="just"/>
            <a:r>
              <a:rPr lang="it-IT" dirty="0" smtClean="0"/>
              <a:t> </a:t>
            </a:r>
            <a:r>
              <a:rPr lang="it-IT" sz="2400" dirty="0" smtClean="0"/>
              <a:t>- </a:t>
            </a:r>
          </a:p>
          <a:p>
            <a:pPr algn="just"/>
            <a:r>
              <a:rPr lang="it-IT" sz="2400" dirty="0" smtClean="0"/>
              <a:t>- analizzare, confrontare e valutare criticamente la credibilità e </a:t>
            </a:r>
          </a:p>
          <a:p>
            <a:pPr algn="just"/>
            <a:r>
              <a:rPr lang="it-IT" sz="2400" dirty="0" smtClean="0"/>
              <a:t>    l'affidabilità delle fonti di dati, informazioni e contenuti digitali;</a:t>
            </a:r>
          </a:p>
          <a:p>
            <a:pPr algn="just"/>
            <a:r>
              <a:rPr lang="it-IT" sz="2400" dirty="0" smtClean="0"/>
              <a:t> - interagire attraverso una varietà di tecnologie digitali e individuare </a:t>
            </a:r>
          </a:p>
          <a:p>
            <a:pPr algn="just"/>
            <a:r>
              <a:rPr lang="it-IT" sz="2400" dirty="0" smtClean="0"/>
              <a:t>    i mezzi e le forme di comunicazione digitali appropriati per un </a:t>
            </a:r>
          </a:p>
          <a:p>
            <a:pPr algn="just"/>
            <a:r>
              <a:rPr lang="it-IT" sz="2400" dirty="0" smtClean="0"/>
              <a:t>    determinato contesto;</a:t>
            </a:r>
          </a:p>
          <a:p>
            <a:pPr algn="just"/>
            <a:r>
              <a:rPr lang="it-IT" sz="2400" dirty="0" smtClean="0"/>
              <a:t> - informarsi e partecipare al dibattito pubblico attraverso l'utilizzo di </a:t>
            </a:r>
          </a:p>
          <a:p>
            <a:pPr algn="just"/>
            <a:r>
              <a:rPr lang="it-IT" sz="2400" dirty="0" smtClean="0"/>
              <a:t>    servizi digitali pubblici  e privati. </a:t>
            </a:r>
          </a:p>
          <a:p>
            <a:pPr algn="just"/>
            <a:r>
              <a:rPr lang="it-IT" sz="2400" dirty="0"/>
              <a:t> </a:t>
            </a:r>
            <a:r>
              <a:rPr lang="it-IT" sz="2400" dirty="0" smtClean="0"/>
              <a:t>- conoscere le norme comportamentali da osservare nell'ambito dell'utilizzo delle tecnologie digitali e dell'interazione in ambienti digitali. </a:t>
            </a:r>
          </a:p>
          <a:p>
            <a:pPr marL="285750" indent="-285750" algn="just">
              <a:buFontTx/>
              <a:buChar char="-"/>
            </a:pPr>
            <a:r>
              <a:rPr lang="it-IT" sz="2400" dirty="0" smtClean="0"/>
              <a:t>Adattare le strategie di comunicazione al pubblico specifico ed essere consapevoli della diversità culturale e generazionale negli ambienti digitali;</a:t>
            </a:r>
          </a:p>
        </p:txBody>
      </p:sp>
    </p:spTree>
    <p:extLst>
      <p:ext uri="{BB962C8B-B14F-4D97-AF65-F5344CB8AC3E}">
        <p14:creationId xmlns:p14="http://schemas.microsoft.com/office/powerpoint/2010/main" val="3979839105"/>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smtClean="0"/>
              <a:t>ART.5 – CITTADINANZA DIGITALE</a:t>
            </a:r>
            <a:endParaRPr lang="it-IT" sz="3600" dirty="0"/>
          </a:p>
        </p:txBody>
      </p:sp>
      <p:sp>
        <p:nvSpPr>
          <p:cNvPr id="4" name="Segnaposto piè di pagina 3"/>
          <p:cNvSpPr>
            <a:spLocks noGrp="1"/>
          </p:cNvSpPr>
          <p:nvPr>
            <p:ph type="ftr" sz="quarter" idx="11"/>
          </p:nvPr>
        </p:nvSpPr>
        <p:spPr/>
        <p:txBody>
          <a:bodyPr/>
          <a:lstStyle/>
          <a:p>
            <a:r>
              <a:rPr lang="it-IT" smtClean="0"/>
              <a:t>a cura di Chiara Stella Serrato</a:t>
            </a:r>
            <a:endParaRPr lang="it-IT"/>
          </a:p>
        </p:txBody>
      </p:sp>
      <p:sp>
        <p:nvSpPr>
          <p:cNvPr id="5" name="Rettangolo 4"/>
          <p:cNvSpPr/>
          <p:nvPr/>
        </p:nvSpPr>
        <p:spPr>
          <a:xfrm>
            <a:off x="966037" y="1772816"/>
            <a:ext cx="7560840" cy="3970318"/>
          </a:xfrm>
          <a:prstGeom prst="rect">
            <a:avLst/>
          </a:prstGeom>
        </p:spPr>
        <p:txBody>
          <a:bodyPr wrap="square">
            <a:spAutoFit/>
          </a:bodyPr>
          <a:lstStyle/>
          <a:p>
            <a:r>
              <a:rPr lang="it-IT" sz="3600" dirty="0" smtClean="0"/>
              <a:t>Il medesimo art. 5 prevede, inoltre, l'istituzione della Consulta dei diritti e dei doveri dell'adolescente digitale, che opera in coordinamento con il Tavolo tecnico per la prevenzione e il contrasto del </a:t>
            </a:r>
            <a:r>
              <a:rPr lang="it-IT" sz="3600" dirty="0" err="1" smtClean="0"/>
              <a:t>cyberbullismo</a:t>
            </a:r>
            <a:r>
              <a:rPr lang="it-IT" sz="3600" dirty="0" smtClean="0"/>
              <a:t> (di cui all'art. 3 della L. 71/2017).</a:t>
            </a:r>
            <a:endParaRPr lang="it-IT" sz="3600" dirty="0"/>
          </a:p>
        </p:txBody>
      </p:sp>
    </p:spTree>
    <p:extLst>
      <p:ext uri="{BB962C8B-B14F-4D97-AF65-F5344CB8AC3E}">
        <p14:creationId xmlns:p14="http://schemas.microsoft.com/office/powerpoint/2010/main" val="3964301956"/>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2000" y="4572000"/>
            <a:ext cx="7626424" cy="1600200"/>
          </a:xfrm>
        </p:spPr>
        <p:txBody>
          <a:bodyPr>
            <a:noAutofit/>
          </a:bodyPr>
          <a:lstStyle/>
          <a:p>
            <a:pPr algn="ctr"/>
            <a:r>
              <a:rPr lang="it-IT" sz="4000" dirty="0" smtClean="0"/>
              <a:t>La piattaforma </a:t>
            </a:r>
            <a:r>
              <a:rPr lang="it-IT" sz="4000" dirty="0" err="1" smtClean="0"/>
              <a:t>eTwinning</a:t>
            </a:r>
            <a:r>
              <a:rPr lang="it-IT" sz="4000" dirty="0" smtClean="0"/>
              <a:t/>
            </a:r>
            <a:br>
              <a:rPr lang="it-IT" sz="4000" dirty="0" smtClean="0"/>
            </a:br>
            <a:r>
              <a:rPr lang="it-IT" sz="4000" dirty="0" smtClean="0"/>
              <a:t>un ambiente per l’apprendimento</a:t>
            </a:r>
            <a:endParaRPr lang="it-IT" sz="4000" dirty="0"/>
          </a:p>
        </p:txBody>
      </p:sp>
      <p:sp>
        <p:nvSpPr>
          <p:cNvPr id="3" name="Segnaposto contenuto 2"/>
          <p:cNvSpPr>
            <a:spLocks noGrp="1"/>
          </p:cNvSpPr>
          <p:nvPr>
            <p:ph idx="1"/>
          </p:nvPr>
        </p:nvSpPr>
        <p:spPr/>
        <p:txBody>
          <a:bodyPr/>
          <a:lstStyle/>
          <a:p>
            <a:pPr marL="0" indent="0">
              <a:buNone/>
            </a:pPr>
            <a:r>
              <a:rPr lang="it-IT" dirty="0" smtClean="0"/>
              <a:t>.</a:t>
            </a:r>
            <a:endParaRPr lang="it-IT" dirty="0"/>
          </a:p>
        </p:txBody>
      </p:sp>
      <p:sp>
        <p:nvSpPr>
          <p:cNvPr id="4" name="Segnaposto piè di pagina 3"/>
          <p:cNvSpPr>
            <a:spLocks noGrp="1"/>
          </p:cNvSpPr>
          <p:nvPr>
            <p:ph type="ftr" sz="quarter" idx="11"/>
          </p:nvPr>
        </p:nvSpPr>
        <p:spPr/>
        <p:txBody>
          <a:bodyPr/>
          <a:lstStyle/>
          <a:p>
            <a:r>
              <a:rPr lang="it-IT" smtClean="0"/>
              <a:t>a cura di Chiara Stella Serrato</a:t>
            </a:r>
            <a:endParaRPr lang="it-IT"/>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6632"/>
            <a:ext cx="7848872"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0069652"/>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smtClean="0"/>
              <a:t>Come educare alla cittadinanza attiva?</a:t>
            </a:r>
            <a:endParaRPr lang="it-IT" sz="2800" dirty="0"/>
          </a:p>
        </p:txBody>
      </p:sp>
      <p:sp>
        <p:nvSpPr>
          <p:cNvPr id="3" name="Segnaposto contenuto 2"/>
          <p:cNvSpPr>
            <a:spLocks noGrp="1"/>
          </p:cNvSpPr>
          <p:nvPr>
            <p:ph idx="1"/>
          </p:nvPr>
        </p:nvSpPr>
        <p:spPr/>
        <p:txBody>
          <a:bodyPr>
            <a:normAutofit/>
          </a:bodyPr>
          <a:lstStyle/>
          <a:p>
            <a:pPr marL="68580" indent="0" algn="ctr">
              <a:buNone/>
            </a:pPr>
            <a:endParaRPr lang="it-IT" sz="3600" dirty="0" smtClean="0"/>
          </a:p>
          <a:p>
            <a:pPr marL="68580" indent="0" algn="ctr">
              <a:buNone/>
            </a:pPr>
            <a:endParaRPr lang="it-IT" sz="3600" dirty="0"/>
          </a:p>
          <a:p>
            <a:pPr marL="68580" indent="0" algn="ctr">
              <a:buNone/>
            </a:pPr>
            <a:r>
              <a:rPr lang="it-IT" sz="3600" dirty="0" smtClean="0"/>
              <a:t>TRASFORMARE GLI AMBIENTI </a:t>
            </a:r>
          </a:p>
          <a:p>
            <a:pPr marL="68580" indent="0" algn="ctr">
              <a:buNone/>
            </a:pPr>
            <a:r>
              <a:rPr lang="it-IT" sz="3600" dirty="0" smtClean="0"/>
              <a:t>DI APPRENDIMENTO</a:t>
            </a:r>
          </a:p>
          <a:p>
            <a:pPr marL="68580" indent="0" algn="ctr">
              <a:buNone/>
            </a:pPr>
            <a:r>
              <a:rPr lang="it-IT" sz="3600" dirty="0" smtClean="0"/>
              <a:t>PER PROMUOVERE </a:t>
            </a:r>
          </a:p>
          <a:p>
            <a:pPr marL="68580" indent="0" algn="ctr">
              <a:buNone/>
            </a:pPr>
            <a:r>
              <a:rPr lang="it-IT" sz="3600" dirty="0" smtClean="0"/>
              <a:t>COMPETENZE</a:t>
            </a:r>
            <a:endParaRPr lang="it-IT" sz="3600" dirty="0"/>
          </a:p>
        </p:txBody>
      </p:sp>
      <p:sp>
        <p:nvSpPr>
          <p:cNvPr id="4" name="Segnaposto piè di pagina 3"/>
          <p:cNvSpPr>
            <a:spLocks noGrp="1"/>
          </p:cNvSpPr>
          <p:nvPr>
            <p:ph type="ftr" sz="quarter" idx="11"/>
          </p:nvPr>
        </p:nvSpPr>
        <p:spPr/>
        <p:txBody>
          <a:bodyPr/>
          <a:lstStyle/>
          <a:p>
            <a:r>
              <a:rPr lang="it-IT" smtClean="0"/>
              <a:t>a cura di Chiara Stella Serrato</a:t>
            </a:r>
            <a:endParaRPr lang="it-IT"/>
          </a:p>
        </p:txBody>
      </p:sp>
    </p:spTree>
    <p:extLst>
      <p:ext uri="{BB962C8B-B14F-4D97-AF65-F5344CB8AC3E}">
        <p14:creationId xmlns:p14="http://schemas.microsoft.com/office/powerpoint/2010/main" val="613403214"/>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512064"/>
            <a:ext cx="7772400" cy="1188744"/>
          </a:xfrm>
        </p:spPr>
        <p:txBody>
          <a:bodyPr/>
          <a:lstStyle/>
          <a:p>
            <a:pPr algn="ctr"/>
            <a:r>
              <a:rPr lang="it-IT" dirty="0" smtClean="0"/>
              <a:t>UNA RIVOLUZIONE DIDATTICA</a:t>
            </a:r>
            <a:endParaRPr lang="it-IT" dirty="0"/>
          </a:p>
        </p:txBody>
      </p:sp>
      <p:sp>
        <p:nvSpPr>
          <p:cNvPr id="3" name="Segnaposto contenuto 2"/>
          <p:cNvSpPr>
            <a:spLocks noGrp="1"/>
          </p:cNvSpPr>
          <p:nvPr>
            <p:ph idx="1"/>
          </p:nvPr>
        </p:nvSpPr>
        <p:spPr>
          <a:xfrm>
            <a:off x="914400" y="1571612"/>
            <a:ext cx="7772400" cy="4783948"/>
          </a:xfrm>
        </p:spPr>
        <p:txBody>
          <a:bodyPr>
            <a:normAutofit fontScale="92500"/>
          </a:bodyPr>
          <a:lstStyle/>
          <a:p>
            <a:pPr algn="just"/>
            <a:r>
              <a:rPr lang="it-IT" dirty="0" smtClean="0"/>
              <a:t>Abbandono </a:t>
            </a:r>
            <a:r>
              <a:rPr lang="it-IT" dirty="0"/>
              <a:t>del predominio del modello trasmissivo tradizionale: lezioni, libro di testo, </a:t>
            </a:r>
            <a:r>
              <a:rPr lang="it-IT" dirty="0" smtClean="0"/>
              <a:t>interrogazioni</a:t>
            </a:r>
          </a:p>
          <a:p>
            <a:pPr algn="just"/>
            <a:r>
              <a:rPr lang="it-IT" sz="3200" dirty="0" smtClean="0"/>
              <a:t>Metodologie </a:t>
            </a:r>
            <a:r>
              <a:rPr lang="it-IT" sz="3200" dirty="0"/>
              <a:t>didattiche attive e coinvolgenti, con l’uso appropriato delle nuove tecnologie </a:t>
            </a:r>
            <a:r>
              <a:rPr lang="it-IT" dirty="0" smtClean="0"/>
              <a:t> </a:t>
            </a:r>
          </a:p>
          <a:p>
            <a:pPr algn="just"/>
            <a:r>
              <a:rPr lang="it-IT" dirty="0" smtClean="0"/>
              <a:t>Nuovi </a:t>
            </a:r>
            <a:r>
              <a:rPr lang="it-IT" dirty="0"/>
              <a:t>modelli didattici sperimentati fuori della scuola </a:t>
            </a:r>
            <a:r>
              <a:rPr lang="it-IT" dirty="0" smtClean="0"/>
              <a:t> </a:t>
            </a:r>
          </a:p>
          <a:p>
            <a:pPr algn="just"/>
            <a:r>
              <a:rPr lang="it-IT" dirty="0" smtClean="0"/>
              <a:t>Dal </a:t>
            </a:r>
            <a:r>
              <a:rPr lang="it-IT" dirty="0"/>
              <a:t>rispondere al domandare e dal recepire al </a:t>
            </a:r>
            <a:r>
              <a:rPr lang="it-IT" dirty="0" smtClean="0"/>
              <a:t>fare</a:t>
            </a:r>
          </a:p>
          <a:p>
            <a:pPr algn="just"/>
            <a:r>
              <a:rPr lang="it-IT" dirty="0" smtClean="0"/>
              <a:t>L’addestramento </a:t>
            </a:r>
            <a:r>
              <a:rPr lang="it-IT" dirty="0"/>
              <a:t>all’uso del web</a:t>
            </a:r>
            <a:r>
              <a:rPr lang="it-IT" dirty="0" smtClean="0"/>
              <a:t> </a:t>
            </a:r>
            <a:endParaRPr lang="it-IT" dirty="0"/>
          </a:p>
          <a:p>
            <a:endParaRPr lang="it-IT" dirty="0"/>
          </a:p>
        </p:txBody>
      </p:sp>
      <p:sp>
        <p:nvSpPr>
          <p:cNvPr id="4" name="Segnaposto piè di pagina 3"/>
          <p:cNvSpPr>
            <a:spLocks noGrp="1"/>
          </p:cNvSpPr>
          <p:nvPr>
            <p:ph type="ftr" sz="quarter" idx="11"/>
          </p:nvPr>
        </p:nvSpPr>
        <p:spPr/>
        <p:txBody>
          <a:bodyPr/>
          <a:lstStyle/>
          <a:p>
            <a:r>
              <a:rPr lang="it-IT" smtClean="0"/>
              <a:t>a cura di Chiara Stella Serrato</a:t>
            </a:r>
            <a:endParaRPr lang="it-IT"/>
          </a:p>
        </p:txBody>
      </p:sp>
    </p:spTree>
    <p:extLst>
      <p:ext uri="{BB962C8B-B14F-4D97-AF65-F5344CB8AC3E}">
        <p14:creationId xmlns:p14="http://schemas.microsoft.com/office/powerpoint/2010/main" val="3406091908"/>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I PERICOLI DELLA RETE</a:t>
            </a:r>
            <a:endParaRPr lang="it-IT" dirty="0"/>
          </a:p>
        </p:txBody>
      </p:sp>
      <p:sp>
        <p:nvSpPr>
          <p:cNvPr id="3" name="Segnaposto contenuto 2"/>
          <p:cNvSpPr>
            <a:spLocks noGrp="1"/>
          </p:cNvSpPr>
          <p:nvPr>
            <p:ph idx="1"/>
          </p:nvPr>
        </p:nvSpPr>
        <p:spPr>
          <a:xfrm>
            <a:off x="914400" y="1196752"/>
            <a:ext cx="7772400" cy="5158808"/>
          </a:xfrm>
        </p:spPr>
        <p:txBody>
          <a:bodyPr/>
          <a:lstStyle/>
          <a:p>
            <a:r>
              <a:rPr lang="it-IT" dirty="0">
                <a:hlinkClick r:id="rId2"/>
              </a:rPr>
              <a:t>https://www.facebook.com/matteoamoratiblog/videos/350026129045713</a:t>
            </a:r>
            <a:r>
              <a:rPr lang="it-IT" dirty="0" smtClean="0">
                <a:hlinkClick r:id="rId2"/>
              </a:rPr>
              <a:t>/</a:t>
            </a:r>
            <a:endParaRPr lang="it-IT" dirty="0" smtClean="0"/>
          </a:p>
          <a:p>
            <a:endParaRPr lang="it-IT" dirty="0" smtClean="0"/>
          </a:p>
          <a:p>
            <a:endParaRPr lang="it-IT" dirty="0"/>
          </a:p>
        </p:txBody>
      </p:sp>
      <p:sp>
        <p:nvSpPr>
          <p:cNvPr id="4" name="Segnaposto piè di pagina 3"/>
          <p:cNvSpPr>
            <a:spLocks noGrp="1"/>
          </p:cNvSpPr>
          <p:nvPr>
            <p:ph type="ftr" sz="quarter" idx="11"/>
          </p:nvPr>
        </p:nvSpPr>
        <p:spPr/>
        <p:txBody>
          <a:bodyPr/>
          <a:lstStyle/>
          <a:p>
            <a:r>
              <a:rPr lang="it-IT" smtClean="0"/>
              <a:t>a cura di Chiara Stella Serrato</a:t>
            </a:r>
            <a:endParaRPr lang="it-IT"/>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420888"/>
            <a:ext cx="7200800" cy="39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900686"/>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LE DIDATTICHE “ATTIVE” </a:t>
            </a:r>
          </a:p>
        </p:txBody>
      </p:sp>
      <p:sp>
        <p:nvSpPr>
          <p:cNvPr id="3" name="Segnaposto contenuto 2"/>
          <p:cNvSpPr>
            <a:spLocks noGrp="1"/>
          </p:cNvSpPr>
          <p:nvPr>
            <p:ph idx="1"/>
          </p:nvPr>
        </p:nvSpPr>
        <p:spPr/>
        <p:txBody>
          <a:bodyPr/>
          <a:lstStyle/>
          <a:p>
            <a:r>
              <a:rPr lang="it-IT" dirty="0" smtClean="0"/>
              <a:t> </a:t>
            </a:r>
            <a:r>
              <a:rPr lang="it-IT" dirty="0"/>
              <a:t>apprendere (anche) dai pari: il cooperative </a:t>
            </a:r>
            <a:r>
              <a:rPr lang="it-IT" dirty="0" err="1"/>
              <a:t>learning</a:t>
            </a:r>
            <a:r>
              <a:rPr lang="it-IT" dirty="0"/>
              <a:t> </a:t>
            </a:r>
            <a:r>
              <a:rPr lang="it-IT" dirty="0" smtClean="0"/>
              <a:t> </a:t>
            </a:r>
          </a:p>
          <a:p>
            <a:r>
              <a:rPr lang="it-IT" dirty="0" smtClean="0"/>
              <a:t>il </a:t>
            </a:r>
            <a:r>
              <a:rPr lang="it-IT" dirty="0"/>
              <a:t>lavoro di gruppo (gruppi omogenei e eterogenei) </a:t>
            </a:r>
            <a:r>
              <a:rPr lang="it-IT" dirty="0" smtClean="0"/>
              <a:t> </a:t>
            </a:r>
          </a:p>
          <a:p>
            <a:r>
              <a:rPr lang="it-IT" dirty="0" smtClean="0"/>
              <a:t>i </a:t>
            </a:r>
            <a:r>
              <a:rPr lang="it-IT" dirty="0"/>
              <a:t>giochi di ruolo </a:t>
            </a:r>
            <a:r>
              <a:rPr lang="it-IT" dirty="0" smtClean="0"/>
              <a:t> </a:t>
            </a:r>
          </a:p>
          <a:p>
            <a:r>
              <a:rPr lang="it-IT" dirty="0" smtClean="0"/>
              <a:t>la </a:t>
            </a:r>
            <a:r>
              <a:rPr lang="it-IT" dirty="0"/>
              <a:t>gestione dei conflitti </a:t>
            </a:r>
            <a:endParaRPr lang="it-IT" dirty="0" smtClean="0"/>
          </a:p>
          <a:p>
            <a:r>
              <a:rPr lang="it-IT" dirty="0" smtClean="0"/>
              <a:t>ripensare </a:t>
            </a:r>
            <a:r>
              <a:rPr lang="it-IT" dirty="0"/>
              <a:t>l’organizzazione del tempo e dello spazio scolastico </a:t>
            </a:r>
          </a:p>
        </p:txBody>
      </p:sp>
      <p:sp>
        <p:nvSpPr>
          <p:cNvPr id="4" name="Segnaposto piè di pagina 3"/>
          <p:cNvSpPr>
            <a:spLocks noGrp="1"/>
          </p:cNvSpPr>
          <p:nvPr>
            <p:ph type="ftr" sz="quarter" idx="11"/>
          </p:nvPr>
        </p:nvSpPr>
        <p:spPr/>
        <p:txBody>
          <a:bodyPr/>
          <a:lstStyle/>
          <a:p>
            <a:r>
              <a:rPr lang="it-IT" smtClean="0"/>
              <a:t>a cura di Chiara Stella Serrato</a:t>
            </a:r>
            <a:endParaRPr lang="it-IT"/>
          </a:p>
        </p:txBody>
      </p:sp>
    </p:spTree>
    <p:extLst>
      <p:ext uri="{BB962C8B-B14F-4D97-AF65-F5344CB8AC3E}">
        <p14:creationId xmlns:p14="http://schemas.microsoft.com/office/powerpoint/2010/main" val="3833209219"/>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512064"/>
            <a:ext cx="7772400" cy="1188744"/>
          </a:xfrm>
        </p:spPr>
        <p:txBody>
          <a:bodyPr/>
          <a:lstStyle/>
          <a:p>
            <a:r>
              <a:rPr lang="it-IT" dirty="0" smtClean="0"/>
              <a:t>DALLA DIDATTICA TRASMISSIVA</a:t>
            </a:r>
            <a:br>
              <a:rPr lang="it-IT" dirty="0" smtClean="0"/>
            </a:br>
            <a:r>
              <a:rPr lang="it-IT" dirty="0" smtClean="0"/>
              <a:t>ALL’AMBIENTE PER APPRENDERE</a:t>
            </a:r>
            <a:endParaRPr lang="it-IT" dirty="0"/>
          </a:p>
        </p:txBody>
      </p:sp>
      <p:sp>
        <p:nvSpPr>
          <p:cNvPr id="3" name="Segnaposto contenuto 2"/>
          <p:cNvSpPr>
            <a:spLocks noGrp="1"/>
          </p:cNvSpPr>
          <p:nvPr>
            <p:ph idx="1"/>
          </p:nvPr>
        </p:nvSpPr>
        <p:spPr/>
        <p:txBody>
          <a:bodyPr>
            <a:normAutofit fontScale="92500" lnSpcReduction="20000"/>
          </a:bodyPr>
          <a:lstStyle/>
          <a:p>
            <a:pPr lvl="0"/>
            <a:r>
              <a:rPr lang="it-IT" dirty="0"/>
              <a:t>È il soggetto che costruisce la propria conoscenza</a:t>
            </a:r>
          </a:p>
          <a:p>
            <a:pPr lvl="0"/>
            <a:r>
              <a:rPr lang="it-IT" dirty="0"/>
              <a:t>A partire dai suoi bisogni, interessi, motivazioni</a:t>
            </a:r>
          </a:p>
          <a:p>
            <a:pPr lvl="0"/>
            <a:r>
              <a:rPr lang="it-IT" dirty="0"/>
              <a:t>Con le sue modalità, stili cognitivi, multiple intelligenze, diversi ritmi, tempi</a:t>
            </a:r>
          </a:p>
          <a:p>
            <a:pPr lvl="0"/>
            <a:r>
              <a:rPr lang="it-IT" dirty="0"/>
              <a:t>In cooperazione con gli altri, con il suo contesto</a:t>
            </a:r>
          </a:p>
          <a:p>
            <a:pPr lvl="0"/>
            <a:r>
              <a:rPr lang="it-IT" dirty="0"/>
              <a:t>In modalità flessibili,  interattive ed operative</a:t>
            </a:r>
          </a:p>
          <a:p>
            <a:pPr lvl="0"/>
            <a:r>
              <a:rPr lang="it-IT" dirty="0"/>
              <a:t>Acquisendo apprendimenti in ambienti formali, non formali e informali</a:t>
            </a:r>
          </a:p>
          <a:p>
            <a:pPr lvl="0"/>
            <a:r>
              <a:rPr lang="it-IT" dirty="0"/>
              <a:t>In contesti sempre più aperti, tra culture e </a:t>
            </a:r>
            <a:r>
              <a:rPr lang="it-IT" dirty="0" err="1"/>
              <a:t>saperi</a:t>
            </a:r>
            <a:r>
              <a:rPr lang="it-IT" dirty="0"/>
              <a:t> </a:t>
            </a:r>
            <a:r>
              <a:rPr lang="it-IT" dirty="0" smtClean="0"/>
              <a:t>diversi</a:t>
            </a:r>
            <a:r>
              <a:rPr lang="it-IT" dirty="0"/>
              <a:t> </a:t>
            </a:r>
          </a:p>
          <a:p>
            <a:endParaRPr lang="it-IT" dirty="0"/>
          </a:p>
        </p:txBody>
      </p:sp>
      <p:sp>
        <p:nvSpPr>
          <p:cNvPr id="4" name="Segnaposto piè di pagina 3"/>
          <p:cNvSpPr>
            <a:spLocks noGrp="1"/>
          </p:cNvSpPr>
          <p:nvPr>
            <p:ph type="ftr" sz="quarter" idx="11"/>
          </p:nvPr>
        </p:nvSpPr>
        <p:spPr/>
        <p:txBody>
          <a:bodyPr/>
          <a:lstStyle/>
          <a:p>
            <a:r>
              <a:rPr lang="it-IT" smtClean="0"/>
              <a:t>a cura di Chiara Stella Serrato</a:t>
            </a:r>
            <a:endParaRPr lang="it-IT"/>
          </a:p>
        </p:txBody>
      </p:sp>
    </p:spTree>
    <p:extLst>
      <p:ext uri="{BB962C8B-B14F-4D97-AF65-F5344CB8AC3E}">
        <p14:creationId xmlns:p14="http://schemas.microsoft.com/office/powerpoint/2010/main" val="3668614831"/>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512064"/>
            <a:ext cx="7772400" cy="1188744"/>
          </a:xfrm>
        </p:spPr>
        <p:txBody>
          <a:bodyPr/>
          <a:lstStyle/>
          <a:p>
            <a:pPr algn="ctr"/>
            <a:r>
              <a:rPr lang="it-IT" b="1" dirty="0" err="1"/>
              <a:t>eTwinning</a:t>
            </a:r>
            <a:r>
              <a:rPr lang="it-IT" b="1" dirty="0"/>
              <a:t> come ambiente di apprendimento autentico</a:t>
            </a: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3861858211"/>
              </p:ext>
            </p:extLst>
          </p:nvPr>
        </p:nvGraphicFramePr>
        <p:xfrm>
          <a:off x="914400" y="178435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piè di pagina 3"/>
          <p:cNvSpPr>
            <a:spLocks noGrp="1"/>
          </p:cNvSpPr>
          <p:nvPr>
            <p:ph type="ftr" sz="quarter" idx="11"/>
          </p:nvPr>
        </p:nvSpPr>
        <p:spPr/>
        <p:txBody>
          <a:bodyPr/>
          <a:lstStyle/>
          <a:p>
            <a:r>
              <a:rPr lang="it-IT" smtClean="0"/>
              <a:t>a cura di Chiara Stella Serrato</a:t>
            </a:r>
            <a:endParaRPr lang="it-IT"/>
          </a:p>
        </p:txBody>
      </p:sp>
    </p:spTree>
    <p:extLst>
      <p:ext uri="{BB962C8B-B14F-4D97-AF65-F5344CB8AC3E}">
        <p14:creationId xmlns:p14="http://schemas.microsoft.com/office/powerpoint/2010/main" val="3865003663"/>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260648"/>
            <a:ext cx="7772400" cy="914400"/>
          </a:xfrm>
        </p:spPr>
        <p:txBody>
          <a:bodyPr>
            <a:noAutofit/>
          </a:bodyPr>
          <a:lstStyle/>
          <a:p>
            <a:pPr algn="ctr"/>
            <a:r>
              <a:rPr lang="it-IT" sz="3200" dirty="0" smtClean="0"/>
              <a:t>Le </a:t>
            </a:r>
            <a:r>
              <a:rPr lang="it-IT" sz="3200" dirty="0"/>
              <a:t>competenze necessarie per raggiungere una </a:t>
            </a:r>
            <a:r>
              <a:rPr lang="it-IT" sz="3200" dirty="0" smtClean="0"/>
              <a:t>COMPETENZA DIGITALE</a:t>
            </a:r>
            <a:endParaRPr lang="it-IT" sz="3200" dirty="0"/>
          </a:p>
        </p:txBody>
      </p:sp>
      <p:sp>
        <p:nvSpPr>
          <p:cNvPr id="3" name="Segnaposto contenuto 2"/>
          <p:cNvSpPr>
            <a:spLocks noGrp="1"/>
          </p:cNvSpPr>
          <p:nvPr>
            <p:ph idx="1"/>
          </p:nvPr>
        </p:nvSpPr>
        <p:spPr>
          <a:xfrm>
            <a:off x="323528" y="1700808"/>
            <a:ext cx="8229600" cy="4525963"/>
          </a:xfrm>
        </p:spPr>
        <p:txBody>
          <a:bodyPr/>
          <a:lstStyle/>
          <a:p>
            <a:pPr marL="0" indent="0">
              <a:buNone/>
            </a:pPr>
            <a:r>
              <a:rPr lang="it-IT" dirty="0"/>
              <a:t> </a:t>
            </a:r>
          </a:p>
        </p:txBody>
      </p:sp>
      <p:graphicFrame>
        <p:nvGraphicFramePr>
          <p:cNvPr id="4" name="Diagramma 3"/>
          <p:cNvGraphicFramePr/>
          <p:nvPr>
            <p:extLst>
              <p:ext uri="{D42A27DB-BD31-4B8C-83A1-F6EECF244321}">
                <p14:modId xmlns:p14="http://schemas.microsoft.com/office/powerpoint/2010/main" val="2288049310"/>
              </p:ext>
            </p:extLst>
          </p:nvPr>
        </p:nvGraphicFramePr>
        <p:xfrm>
          <a:off x="755576" y="1412776"/>
          <a:ext cx="7632848"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piè di pagina 4"/>
          <p:cNvSpPr>
            <a:spLocks noGrp="1"/>
          </p:cNvSpPr>
          <p:nvPr>
            <p:ph type="ftr" sz="quarter" idx="11"/>
          </p:nvPr>
        </p:nvSpPr>
        <p:spPr/>
        <p:txBody>
          <a:bodyPr/>
          <a:lstStyle/>
          <a:p>
            <a:r>
              <a:rPr lang="it-IT" smtClean="0"/>
              <a:t>a cura di Chiara Stella Serrato</a:t>
            </a:r>
            <a:endParaRPr lang="it-IT"/>
          </a:p>
        </p:txBody>
      </p:sp>
    </p:spTree>
    <p:extLst>
      <p:ext uri="{BB962C8B-B14F-4D97-AF65-F5344CB8AC3E}">
        <p14:creationId xmlns:p14="http://schemas.microsoft.com/office/powerpoint/2010/main" val="3379628948"/>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71600" y="116632"/>
            <a:ext cx="7772400" cy="1152128"/>
          </a:xfrm>
        </p:spPr>
        <p:txBody>
          <a:bodyPr/>
          <a:lstStyle/>
          <a:p>
            <a:pPr algn="ctr"/>
            <a:r>
              <a:rPr lang="it-IT" dirty="0" err="1" smtClean="0"/>
              <a:t>eTWINNING</a:t>
            </a:r>
            <a:r>
              <a:rPr lang="it-IT" dirty="0" smtClean="0"/>
              <a:t> </a:t>
            </a:r>
            <a:endParaRPr lang="it-IT" dirty="0"/>
          </a:p>
        </p:txBody>
      </p:sp>
      <p:sp>
        <p:nvSpPr>
          <p:cNvPr id="3" name="Segnaposto contenuto 2"/>
          <p:cNvSpPr>
            <a:spLocks noGrp="1"/>
          </p:cNvSpPr>
          <p:nvPr>
            <p:ph idx="1"/>
          </p:nvPr>
        </p:nvSpPr>
        <p:spPr>
          <a:xfrm>
            <a:off x="914400" y="1412776"/>
            <a:ext cx="7772400" cy="5112568"/>
          </a:xfrm>
        </p:spPr>
        <p:txBody>
          <a:bodyPr>
            <a:normAutofit lnSpcReduction="10000"/>
          </a:bodyPr>
          <a:lstStyle/>
          <a:p>
            <a:pPr marL="68580" indent="0" algn="just">
              <a:buNone/>
            </a:pPr>
            <a:r>
              <a:rPr lang="it-IT" dirty="0" smtClean="0"/>
              <a:t>Grazie allo </a:t>
            </a:r>
            <a:r>
              <a:rPr lang="it-IT" dirty="0"/>
              <a:t>sviluppo dei </a:t>
            </a:r>
            <a:r>
              <a:rPr lang="it-IT" b="1" dirty="0"/>
              <a:t>progetti </a:t>
            </a:r>
            <a:r>
              <a:rPr lang="it-IT" b="1" dirty="0" smtClean="0"/>
              <a:t> in gemellaggio</a:t>
            </a:r>
            <a:r>
              <a:rPr lang="it-IT" dirty="0" smtClean="0"/>
              <a:t> gli studenti possono  </a:t>
            </a:r>
            <a:r>
              <a:rPr lang="it-IT" dirty="0"/>
              <a:t>comunicare, affrontare e rispettare la </a:t>
            </a:r>
            <a:r>
              <a:rPr lang="it-IT" dirty="0" smtClean="0"/>
              <a:t>diversità </a:t>
            </a:r>
            <a:r>
              <a:rPr lang="it-IT" dirty="0"/>
              <a:t>e </a:t>
            </a:r>
            <a:r>
              <a:rPr lang="it-IT" dirty="0" smtClean="0"/>
              <a:t>possono </a:t>
            </a:r>
            <a:r>
              <a:rPr lang="it-IT" dirty="0"/>
              <a:t>collaborare </a:t>
            </a:r>
            <a:r>
              <a:rPr lang="it-IT" dirty="0" smtClean="0"/>
              <a:t>per un </a:t>
            </a:r>
            <a:r>
              <a:rPr lang="it-IT" dirty="0"/>
              <a:t>obiettivo comune. </a:t>
            </a:r>
            <a:endParaRPr lang="it-IT" dirty="0" smtClean="0"/>
          </a:p>
          <a:p>
            <a:pPr marL="68580" indent="0" algn="just">
              <a:buNone/>
            </a:pPr>
            <a:r>
              <a:rPr lang="it-IT" dirty="0" smtClean="0"/>
              <a:t>Possono </a:t>
            </a:r>
            <a:r>
              <a:rPr lang="it-IT" dirty="0"/>
              <a:t>condividere idee, conoscere valori e </a:t>
            </a:r>
            <a:r>
              <a:rPr lang="it-IT" dirty="0" smtClean="0"/>
              <a:t>credenze, mentre interagiscono e lavorano insieme, imparano gli </a:t>
            </a:r>
            <a:r>
              <a:rPr lang="it-IT" dirty="0"/>
              <a:t>uni dagli altri, </a:t>
            </a:r>
            <a:r>
              <a:rPr lang="it-IT" b="1" dirty="0" smtClean="0"/>
              <a:t>costruiscono insieme </a:t>
            </a:r>
            <a:r>
              <a:rPr lang="it-IT" b="1" dirty="0"/>
              <a:t>la conoscenza</a:t>
            </a:r>
            <a:r>
              <a:rPr lang="it-IT" dirty="0"/>
              <a:t> </a:t>
            </a:r>
            <a:r>
              <a:rPr lang="it-IT" dirty="0" smtClean="0"/>
              <a:t>per </a:t>
            </a:r>
            <a:r>
              <a:rPr lang="it-IT" dirty="0"/>
              <a:t>formare il nostro futuro </a:t>
            </a:r>
            <a:r>
              <a:rPr lang="it-IT" dirty="0" smtClean="0"/>
              <a:t>comune.</a:t>
            </a:r>
          </a:p>
          <a:p>
            <a:pPr marL="68580" indent="0" algn="ctr">
              <a:buNone/>
            </a:pPr>
            <a:r>
              <a:rPr lang="it-IT" dirty="0"/>
              <a:t>Questo è in realtà un modo creativo di utilizzare il </a:t>
            </a:r>
            <a:r>
              <a:rPr lang="it-IT" dirty="0" smtClean="0"/>
              <a:t>passato  per </a:t>
            </a:r>
            <a:r>
              <a:rPr lang="it-IT" dirty="0"/>
              <a:t>cambiare il futuro.</a:t>
            </a:r>
          </a:p>
          <a:p>
            <a:pPr marL="68580" indent="0">
              <a:buNone/>
            </a:pPr>
            <a:endParaRPr lang="it-IT" dirty="0"/>
          </a:p>
        </p:txBody>
      </p:sp>
      <p:sp>
        <p:nvSpPr>
          <p:cNvPr id="4" name="Segnaposto piè di pagina 3"/>
          <p:cNvSpPr>
            <a:spLocks noGrp="1"/>
          </p:cNvSpPr>
          <p:nvPr>
            <p:ph type="ftr" sz="quarter" idx="11"/>
          </p:nvPr>
        </p:nvSpPr>
        <p:spPr/>
        <p:txBody>
          <a:bodyPr/>
          <a:lstStyle/>
          <a:p>
            <a:r>
              <a:rPr lang="it-IT" smtClean="0"/>
              <a:t>a cura di Chiara Stella Serrato</a:t>
            </a:r>
            <a:endParaRPr lang="it-IT"/>
          </a:p>
        </p:txBody>
      </p:sp>
    </p:spTree>
    <p:extLst>
      <p:ext uri="{BB962C8B-B14F-4D97-AF65-F5344CB8AC3E}">
        <p14:creationId xmlns:p14="http://schemas.microsoft.com/office/powerpoint/2010/main" val="3102050415"/>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t>LA SCUOLA PUO’ CONTRIBUIRE ALLA CREAZIONE DI DEMOCRAZIE SOSTENIBILI</a:t>
            </a:r>
            <a:endParaRPr lang="it-IT" sz="3200" dirty="0"/>
          </a:p>
        </p:txBody>
      </p:sp>
      <p:sp>
        <p:nvSpPr>
          <p:cNvPr id="3" name="Segnaposto contenuto 2"/>
          <p:cNvSpPr>
            <a:spLocks noGrp="1"/>
          </p:cNvSpPr>
          <p:nvPr>
            <p:ph idx="1"/>
          </p:nvPr>
        </p:nvSpPr>
        <p:spPr/>
        <p:txBody>
          <a:bodyPr>
            <a:normAutofit fontScale="92500"/>
          </a:bodyPr>
          <a:lstStyle/>
          <a:p>
            <a:pPr fontAlgn="base"/>
            <a:r>
              <a:rPr lang="it-IT" dirty="0" err="1" smtClean="0"/>
              <a:t>eTwinning</a:t>
            </a:r>
            <a:r>
              <a:rPr lang="it-IT" dirty="0" smtClean="0"/>
              <a:t> </a:t>
            </a:r>
            <a:r>
              <a:rPr lang="it-IT" dirty="0"/>
              <a:t>promuove le competenze necessarie per raggiungere una cultura democratica come l'apprendimento autonomo, il pensiero critico e analitico, l'ascolto e l'osservazione, l'empatia, la flessibilità e l'adattabilità, le abilità linguistiche, comunicative e plurilingue, la cooperazione e la risoluzione dei conflitti. </a:t>
            </a:r>
            <a:endParaRPr lang="it-IT" dirty="0" smtClean="0"/>
          </a:p>
          <a:p>
            <a:pPr fontAlgn="base"/>
            <a:r>
              <a:rPr lang="it-IT" dirty="0" err="1" smtClean="0"/>
              <a:t>eTwinning</a:t>
            </a:r>
            <a:r>
              <a:rPr lang="it-IT" dirty="0" smtClean="0"/>
              <a:t> </a:t>
            </a:r>
            <a:r>
              <a:rPr lang="it-IT" dirty="0"/>
              <a:t>è possibile grazie ai valori fondamentali della partecipazione democratica.</a:t>
            </a:r>
          </a:p>
        </p:txBody>
      </p:sp>
      <p:sp>
        <p:nvSpPr>
          <p:cNvPr id="4" name="Segnaposto piè di pagina 3"/>
          <p:cNvSpPr>
            <a:spLocks noGrp="1"/>
          </p:cNvSpPr>
          <p:nvPr>
            <p:ph type="ftr" sz="quarter" idx="11"/>
          </p:nvPr>
        </p:nvSpPr>
        <p:spPr/>
        <p:txBody>
          <a:bodyPr/>
          <a:lstStyle/>
          <a:p>
            <a:r>
              <a:rPr lang="it-IT" smtClean="0"/>
              <a:t>a cura di Chiara Stella Serrato</a:t>
            </a:r>
            <a:endParaRPr lang="it-IT"/>
          </a:p>
        </p:txBody>
      </p:sp>
    </p:spTree>
    <p:extLst>
      <p:ext uri="{BB962C8B-B14F-4D97-AF65-F5344CB8AC3E}">
        <p14:creationId xmlns:p14="http://schemas.microsoft.com/office/powerpoint/2010/main" val="3796604542"/>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000" dirty="0"/>
              <a:t>“Praticare metodologie didattiche attive e coinvolgenti, con l’uso appropriato delle nuove tecnologie” </a:t>
            </a:r>
            <a:br>
              <a:rPr lang="it-IT" sz="2000" dirty="0"/>
            </a:br>
            <a:endParaRPr lang="it-IT" dirty="0"/>
          </a:p>
        </p:txBody>
      </p:sp>
      <p:sp>
        <p:nvSpPr>
          <p:cNvPr id="3" name="Segnaposto contenuto 2"/>
          <p:cNvSpPr>
            <a:spLocks noGrp="1"/>
          </p:cNvSpPr>
          <p:nvPr>
            <p:ph idx="1"/>
          </p:nvPr>
        </p:nvSpPr>
        <p:spPr/>
        <p:txBody>
          <a:bodyPr>
            <a:normAutofit fontScale="85000" lnSpcReduction="20000"/>
          </a:bodyPr>
          <a:lstStyle/>
          <a:p>
            <a:r>
              <a:rPr lang="it-IT" dirty="0"/>
              <a:t>Uno specifico tempo curriculare dedicato ad “attività” interattive </a:t>
            </a:r>
            <a:r>
              <a:rPr lang="it-IT" dirty="0" smtClean="0"/>
              <a:t>e per </a:t>
            </a:r>
            <a:r>
              <a:rPr lang="it-IT" dirty="0"/>
              <a:t>l’educazione a vivere con gli altri </a:t>
            </a:r>
            <a:r>
              <a:rPr lang="it-IT" dirty="0" smtClean="0"/>
              <a:t>anche al di là dello spazio e del tempo «classe»</a:t>
            </a:r>
          </a:p>
          <a:p>
            <a:r>
              <a:rPr lang="it-IT" dirty="0" smtClean="0"/>
              <a:t>attività </a:t>
            </a:r>
            <a:r>
              <a:rPr lang="it-IT" dirty="0"/>
              <a:t>interattive varie (a seconda dell’età degli alunni) - giochi di ruolo, simulazioni di situazioni reali - discussioni su spunti di cronaca, esempi del vissuto personale </a:t>
            </a:r>
            <a:r>
              <a:rPr lang="it-IT" dirty="0" smtClean="0"/>
              <a:t> </a:t>
            </a:r>
            <a:r>
              <a:rPr lang="it-IT" dirty="0"/>
              <a:t>a partire dalla scuola media: tematiche di etica pubblica/etica della responsabilità </a:t>
            </a:r>
            <a:r>
              <a:rPr lang="it-IT" dirty="0" smtClean="0"/>
              <a:t>- </a:t>
            </a:r>
            <a:r>
              <a:rPr lang="it-IT" dirty="0"/>
              <a:t>osservazione di situazioni che siano “esemplari” in positivo ed in negativo </a:t>
            </a:r>
            <a:endParaRPr lang="it-IT" dirty="0" smtClean="0"/>
          </a:p>
          <a:p>
            <a:r>
              <a:rPr lang="it-IT" dirty="0" smtClean="0"/>
              <a:t> </a:t>
            </a:r>
            <a:r>
              <a:rPr lang="it-IT" dirty="0"/>
              <a:t>l’elaborazione (anche in piccoli gruppi) di un prodotto: un giornale, un filmato, un dossier</a:t>
            </a:r>
            <a:r>
              <a:rPr lang="it-IT" dirty="0" smtClean="0"/>
              <a:t>…</a:t>
            </a:r>
          </a:p>
        </p:txBody>
      </p:sp>
      <p:sp>
        <p:nvSpPr>
          <p:cNvPr id="4" name="Segnaposto piè di pagina 3"/>
          <p:cNvSpPr>
            <a:spLocks noGrp="1"/>
          </p:cNvSpPr>
          <p:nvPr>
            <p:ph type="ftr" sz="quarter" idx="11"/>
          </p:nvPr>
        </p:nvSpPr>
        <p:spPr/>
        <p:txBody>
          <a:bodyPr/>
          <a:lstStyle/>
          <a:p>
            <a:r>
              <a:rPr lang="it-IT" smtClean="0"/>
              <a:t>a cura di Chiara Stella Serrato</a:t>
            </a:r>
            <a:endParaRPr lang="it-IT"/>
          </a:p>
        </p:txBody>
      </p:sp>
    </p:spTree>
    <p:extLst>
      <p:ext uri="{BB962C8B-B14F-4D97-AF65-F5344CB8AC3E}">
        <p14:creationId xmlns:p14="http://schemas.microsoft.com/office/powerpoint/2010/main" val="2705014810"/>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1380744"/>
            <a:ext cx="7834064" cy="4928576"/>
          </a:xfrm>
        </p:spPr>
        <p:txBody>
          <a:bodyPr/>
          <a:lstStyle/>
          <a:p>
            <a:pPr algn="ctr"/>
            <a:r>
              <a:rPr lang="it-IT" dirty="0" smtClean="0"/>
              <a:t>TWINSPACE</a:t>
            </a:r>
            <a:br>
              <a:rPr lang="it-IT" dirty="0" smtClean="0"/>
            </a:br>
            <a:r>
              <a:rPr lang="it-IT" dirty="0" smtClean="0"/>
              <a:t/>
            </a:r>
            <a:br>
              <a:rPr lang="it-IT" dirty="0" smtClean="0"/>
            </a:br>
            <a:r>
              <a:rPr lang="it-IT" dirty="0" smtClean="0"/>
              <a:t>CONTESTO AUTENTICO PER </a:t>
            </a:r>
            <a:r>
              <a:rPr lang="it-IT" dirty="0"/>
              <a:t>LA COSTRUZIONE DI UNA COMUNE </a:t>
            </a:r>
            <a:r>
              <a:rPr lang="it-IT" dirty="0" smtClean="0"/>
              <a:t>CITTADINANZA</a:t>
            </a:r>
            <a:r>
              <a:rPr lang="it-IT" dirty="0"/>
              <a:t/>
            </a:r>
            <a:br>
              <a:rPr lang="it-IT" dirty="0"/>
            </a:br>
            <a:endParaRPr lang="it-IT" dirty="0"/>
          </a:p>
        </p:txBody>
      </p:sp>
      <p:sp>
        <p:nvSpPr>
          <p:cNvPr id="3" name="Segnaposto contenuto 2"/>
          <p:cNvSpPr>
            <a:spLocks noGrp="1"/>
          </p:cNvSpPr>
          <p:nvPr>
            <p:ph idx="1"/>
          </p:nvPr>
        </p:nvSpPr>
        <p:spPr>
          <a:xfrm flipV="1">
            <a:off x="914400" y="6355559"/>
            <a:ext cx="7772400" cy="45719"/>
          </a:xfrm>
        </p:spPr>
        <p:txBody>
          <a:bodyPr>
            <a:normAutofit fontScale="25000" lnSpcReduction="20000"/>
          </a:bodyPr>
          <a:lstStyle/>
          <a:p>
            <a:endParaRPr lang="it-IT" dirty="0"/>
          </a:p>
        </p:txBody>
      </p:sp>
      <p:sp>
        <p:nvSpPr>
          <p:cNvPr id="4" name="Segnaposto piè di pagina 3"/>
          <p:cNvSpPr>
            <a:spLocks noGrp="1"/>
          </p:cNvSpPr>
          <p:nvPr>
            <p:ph type="ftr" sz="quarter" idx="11"/>
          </p:nvPr>
        </p:nvSpPr>
        <p:spPr/>
        <p:txBody>
          <a:bodyPr/>
          <a:lstStyle/>
          <a:p>
            <a:r>
              <a:rPr lang="it-IT" smtClean="0"/>
              <a:t>a cura di Chiara Stella Serrato</a:t>
            </a:r>
            <a:endParaRPr lang="it-IT"/>
          </a:p>
        </p:txBody>
      </p:sp>
    </p:spTree>
    <p:extLst>
      <p:ext uri="{BB962C8B-B14F-4D97-AF65-F5344CB8AC3E}">
        <p14:creationId xmlns:p14="http://schemas.microsoft.com/office/powerpoint/2010/main" val="3786815519"/>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AMBIENTE PER L’APPRENDIMENTO</a:t>
            </a:r>
            <a:endParaRPr lang="it-IT" dirty="0"/>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3714919424"/>
              </p:ext>
            </p:extLst>
          </p:nvPr>
        </p:nvGraphicFramePr>
        <p:xfrm>
          <a:off x="914400" y="1196752"/>
          <a:ext cx="7978080" cy="51595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piè di pagina 3"/>
          <p:cNvSpPr>
            <a:spLocks noGrp="1"/>
          </p:cNvSpPr>
          <p:nvPr>
            <p:ph type="ftr" sz="quarter" idx="11"/>
          </p:nvPr>
        </p:nvSpPr>
        <p:spPr/>
        <p:txBody>
          <a:bodyPr/>
          <a:lstStyle/>
          <a:p>
            <a:r>
              <a:rPr lang="it-IT" smtClean="0"/>
              <a:t>a cura di Chiara Stella Serrato</a:t>
            </a:r>
            <a:endParaRPr lang="it-IT"/>
          </a:p>
        </p:txBody>
      </p:sp>
      <p:sp>
        <p:nvSpPr>
          <p:cNvPr id="6" name="CasellaDiTesto 5"/>
          <p:cNvSpPr txBox="1"/>
          <p:nvPr/>
        </p:nvSpPr>
        <p:spPr>
          <a:xfrm>
            <a:off x="3779912" y="3212976"/>
            <a:ext cx="2304256" cy="523220"/>
          </a:xfrm>
          <a:prstGeom prst="rect">
            <a:avLst/>
          </a:prstGeom>
          <a:noFill/>
        </p:spPr>
        <p:txBody>
          <a:bodyPr wrap="square" rtlCol="0">
            <a:spAutoFit/>
          </a:bodyPr>
          <a:lstStyle/>
          <a:p>
            <a:pPr algn="ctr"/>
            <a:r>
              <a:rPr lang="it-IT" sz="2800" b="1" dirty="0" smtClean="0">
                <a:solidFill>
                  <a:srgbClr val="FFFF00"/>
                </a:solidFill>
              </a:rPr>
              <a:t>TWINSPACE</a:t>
            </a:r>
            <a:endParaRPr lang="it-IT" sz="2800" b="1" dirty="0">
              <a:solidFill>
                <a:srgbClr val="FFFF00"/>
              </a:solidFill>
            </a:endParaRPr>
          </a:p>
        </p:txBody>
      </p:sp>
    </p:spTree>
    <p:extLst>
      <p:ext uri="{BB962C8B-B14F-4D97-AF65-F5344CB8AC3E}">
        <p14:creationId xmlns:p14="http://schemas.microsoft.com/office/powerpoint/2010/main" val="1999725825"/>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3200" b="1" dirty="0" smtClean="0"/>
              <a:t>I 7 PUNTI CHIAVE PER L’INCLUSIONE</a:t>
            </a:r>
            <a:endParaRPr lang="it-IT" sz="3200" b="1" dirty="0"/>
          </a:p>
        </p:txBody>
      </p:sp>
      <p:sp>
        <p:nvSpPr>
          <p:cNvPr id="4" name="Segnaposto piè di pagina 3"/>
          <p:cNvSpPr>
            <a:spLocks noGrp="1"/>
          </p:cNvSpPr>
          <p:nvPr>
            <p:ph type="ftr" sz="quarter" idx="11"/>
          </p:nvPr>
        </p:nvSpPr>
        <p:spPr/>
        <p:txBody>
          <a:bodyPr/>
          <a:lstStyle/>
          <a:p>
            <a:r>
              <a:rPr lang="it-IT" smtClean="0"/>
              <a:t>a cura di Chiara Stella Serrato</a:t>
            </a:r>
            <a:endParaRPr lang="it-IT"/>
          </a:p>
        </p:txBody>
      </p:sp>
      <p:sp>
        <p:nvSpPr>
          <p:cNvPr id="5" name="Segnaposto contenuto 4"/>
          <p:cNvSpPr>
            <a:spLocks noGrp="1"/>
          </p:cNvSpPr>
          <p:nvPr>
            <p:ph idx="1"/>
          </p:nvPr>
        </p:nvSpPr>
        <p:spPr/>
        <p:txBody>
          <a:bodyPr/>
          <a:lstStyle/>
          <a:p>
            <a:endParaRPr lang="it-IT"/>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391" y="1268760"/>
            <a:ext cx="8424329"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586438"/>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2400" dirty="0" smtClean="0"/>
              <a:t>You </a:t>
            </a:r>
            <a:r>
              <a:rPr lang="en-US" sz="2400" dirty="0"/>
              <a:t>can share your own poster or a video about fake </a:t>
            </a:r>
            <a:r>
              <a:rPr lang="en-US" sz="2800" dirty="0"/>
              <a:t>news </a:t>
            </a:r>
            <a:r>
              <a:rPr lang="en-US" sz="2400" dirty="0"/>
              <a:t>and misinformation, and how you can be a critical reader!</a:t>
            </a:r>
            <a:r>
              <a:rPr lang="it-IT" sz="2400" dirty="0"/>
              <a:t/>
            </a:r>
            <a:br>
              <a:rPr lang="it-IT" sz="2400" dirty="0"/>
            </a:br>
            <a:endParaRPr lang="it-IT" sz="2400" dirty="0"/>
          </a:p>
        </p:txBody>
      </p:sp>
      <p:sp>
        <p:nvSpPr>
          <p:cNvPr id="4" name="Segnaposto piè di pagina 3"/>
          <p:cNvSpPr>
            <a:spLocks noGrp="1"/>
          </p:cNvSpPr>
          <p:nvPr>
            <p:ph type="ftr" sz="quarter" idx="11"/>
          </p:nvPr>
        </p:nvSpPr>
        <p:spPr/>
        <p:txBody>
          <a:bodyPr/>
          <a:lstStyle/>
          <a:p>
            <a:r>
              <a:rPr lang="it-IT" smtClean="0"/>
              <a:t>a cura di Chiara Stella Serrato</a:t>
            </a:r>
            <a:endParaRPr lang="it-IT"/>
          </a:p>
        </p:txBody>
      </p:sp>
      <p:sp>
        <p:nvSpPr>
          <p:cNvPr id="5" name="Segnaposto contenuto 4"/>
          <p:cNvSpPr>
            <a:spLocks noGrp="1"/>
          </p:cNvSpPr>
          <p:nvPr>
            <p:ph idx="1"/>
          </p:nvPr>
        </p:nvSpPr>
        <p:spPr/>
        <p:txBody>
          <a:bodyPr/>
          <a:lstStyle/>
          <a:p>
            <a:endParaRPr lang="it-IT"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017" y="1772816"/>
            <a:ext cx="8165447" cy="4808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283602"/>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512064"/>
            <a:ext cx="8136904" cy="914400"/>
          </a:xfrm>
        </p:spPr>
        <p:txBody>
          <a:bodyPr/>
          <a:lstStyle/>
          <a:p>
            <a:r>
              <a:rPr lang="it-IT" sz="3200" b="1" dirty="0" smtClean="0"/>
              <a:t>DIDATTICA INCLUSIVA e INTERCULTURALE</a:t>
            </a:r>
            <a:endParaRPr lang="it-IT" sz="3200" b="1" dirty="0"/>
          </a:p>
        </p:txBody>
      </p:sp>
      <p:sp>
        <p:nvSpPr>
          <p:cNvPr id="3" name="Segnaposto contenuto 2"/>
          <p:cNvSpPr>
            <a:spLocks noGrp="1"/>
          </p:cNvSpPr>
          <p:nvPr>
            <p:ph idx="1"/>
          </p:nvPr>
        </p:nvSpPr>
        <p:spPr/>
        <p:txBody>
          <a:bodyPr>
            <a:normAutofit/>
          </a:bodyPr>
          <a:lstStyle/>
          <a:p>
            <a:r>
              <a:rPr lang="it-IT" dirty="0"/>
              <a:t> valorizzare </a:t>
            </a:r>
            <a:r>
              <a:rPr lang="it-IT" dirty="0" smtClean="0"/>
              <a:t>l’esperienza e </a:t>
            </a:r>
            <a:r>
              <a:rPr lang="it-IT" dirty="0"/>
              <a:t>i </a:t>
            </a:r>
            <a:r>
              <a:rPr lang="it-IT" dirty="0" err="1" smtClean="0"/>
              <a:t>saperi</a:t>
            </a:r>
            <a:r>
              <a:rPr lang="it-IT" dirty="0" smtClean="0"/>
              <a:t> degli </a:t>
            </a:r>
            <a:r>
              <a:rPr lang="it-IT" dirty="0"/>
              <a:t>alunni </a:t>
            </a:r>
            <a:endParaRPr lang="it-IT" dirty="0" smtClean="0"/>
          </a:p>
          <a:p>
            <a:r>
              <a:rPr lang="it-IT" dirty="0" smtClean="0"/>
              <a:t> </a:t>
            </a:r>
            <a:r>
              <a:rPr lang="it-IT" dirty="0"/>
              <a:t>favorire </a:t>
            </a:r>
            <a:r>
              <a:rPr lang="it-IT" dirty="0" smtClean="0"/>
              <a:t>l’esplorazione e </a:t>
            </a:r>
            <a:r>
              <a:rPr lang="it-IT" dirty="0"/>
              <a:t>la scoperta </a:t>
            </a:r>
            <a:endParaRPr lang="it-IT" dirty="0" smtClean="0"/>
          </a:p>
          <a:p>
            <a:r>
              <a:rPr lang="it-IT" dirty="0" smtClean="0"/>
              <a:t> </a:t>
            </a:r>
            <a:r>
              <a:rPr lang="it-IT" dirty="0"/>
              <a:t>realizzare </a:t>
            </a:r>
            <a:r>
              <a:rPr lang="it-IT" dirty="0" smtClean="0"/>
              <a:t>percorsi in </a:t>
            </a:r>
            <a:r>
              <a:rPr lang="it-IT" dirty="0"/>
              <a:t>forma di laboratorio </a:t>
            </a:r>
            <a:endParaRPr lang="it-IT" dirty="0" smtClean="0"/>
          </a:p>
          <a:p>
            <a:pPr marL="68580" indent="0">
              <a:buNone/>
            </a:pPr>
            <a:r>
              <a:rPr lang="it-IT" dirty="0" smtClean="0"/>
              <a:t>•   incoraggiare l’apprendimento collaborativo </a:t>
            </a:r>
          </a:p>
          <a:p>
            <a:r>
              <a:rPr lang="it-IT" dirty="0" smtClean="0"/>
              <a:t>attuare interventi adeguati  e rispettosi delle </a:t>
            </a:r>
            <a:r>
              <a:rPr lang="it-IT" dirty="0"/>
              <a:t>diversità </a:t>
            </a:r>
            <a:endParaRPr lang="it-IT" dirty="0" smtClean="0"/>
          </a:p>
          <a:p>
            <a:pPr marL="68580" indent="0">
              <a:buNone/>
            </a:pPr>
            <a:r>
              <a:rPr lang="it-IT" dirty="0" smtClean="0"/>
              <a:t>•   promuovere </a:t>
            </a:r>
            <a:r>
              <a:rPr lang="it-IT" dirty="0"/>
              <a:t>la consapevolezza del proprio </a:t>
            </a:r>
            <a:endParaRPr lang="it-IT" dirty="0" smtClean="0"/>
          </a:p>
          <a:p>
            <a:pPr marL="68580" indent="0">
              <a:buNone/>
            </a:pPr>
            <a:r>
              <a:rPr lang="it-IT" dirty="0" smtClean="0"/>
              <a:t>     modo di </a:t>
            </a:r>
            <a:r>
              <a:rPr lang="it-IT" dirty="0"/>
              <a:t>apprendere</a:t>
            </a:r>
          </a:p>
        </p:txBody>
      </p:sp>
      <p:sp>
        <p:nvSpPr>
          <p:cNvPr id="4" name="Segnaposto piè di pagina 3"/>
          <p:cNvSpPr>
            <a:spLocks noGrp="1"/>
          </p:cNvSpPr>
          <p:nvPr>
            <p:ph type="ftr" sz="quarter" idx="11"/>
          </p:nvPr>
        </p:nvSpPr>
        <p:spPr/>
        <p:txBody>
          <a:bodyPr/>
          <a:lstStyle/>
          <a:p>
            <a:r>
              <a:rPr lang="it-IT" smtClean="0"/>
              <a:t>a cura di Chiara Stella Serrato</a:t>
            </a:r>
            <a:endParaRPr lang="it-IT"/>
          </a:p>
        </p:txBody>
      </p:sp>
    </p:spTree>
    <p:extLst>
      <p:ext uri="{BB962C8B-B14F-4D97-AF65-F5344CB8AC3E}">
        <p14:creationId xmlns:p14="http://schemas.microsoft.com/office/powerpoint/2010/main" val="3168227163"/>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olo 1"/>
          <p:cNvSpPr>
            <a:spLocks noGrp="1"/>
          </p:cNvSpPr>
          <p:nvPr>
            <p:ph type="title" idx="4294967295"/>
          </p:nvPr>
        </p:nvSpPr>
        <p:spPr bwMode="auto">
          <a:xfrm>
            <a:off x="467544" y="0"/>
            <a:ext cx="8229600" cy="12509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p>
            <a:pPr eaLnBrk="1" hangingPunct="1">
              <a:defRPr/>
            </a:pPr>
            <a:r>
              <a:rPr lang="it-IT" altLang="it-IT" dirty="0" smtClean="0"/>
              <a:t>       </a:t>
            </a:r>
            <a:r>
              <a:rPr lang="it-IT" altLang="it-IT" sz="5500" dirty="0" smtClean="0"/>
              <a:t>METODOLOGIE</a:t>
            </a:r>
          </a:p>
        </p:txBody>
      </p:sp>
      <p:sp>
        <p:nvSpPr>
          <p:cNvPr id="18435" name="Segnaposto contenuto 2"/>
          <p:cNvSpPr>
            <a:spLocks noGrp="1"/>
          </p:cNvSpPr>
          <p:nvPr>
            <p:ph sz="quarter" idx="4294967295"/>
          </p:nvPr>
        </p:nvSpPr>
        <p:spPr>
          <a:xfrm>
            <a:off x="467544" y="1268760"/>
            <a:ext cx="8229600" cy="5472608"/>
          </a:xfrm>
        </p:spPr>
        <p:txBody>
          <a:bodyPr>
            <a:normAutofit/>
          </a:bodyPr>
          <a:lstStyle/>
          <a:p>
            <a:pPr marL="319088" algn="just" eaLnBrk="1" hangingPunct="1">
              <a:lnSpc>
                <a:spcPct val="80000"/>
              </a:lnSpc>
            </a:pPr>
            <a:r>
              <a:rPr lang="it-IT" altLang="it-IT" sz="2500" dirty="0" smtClean="0"/>
              <a:t>RICONOSCIMENTO, STRUTTURAZIONE  E </a:t>
            </a:r>
          </a:p>
          <a:p>
            <a:pPr marL="319088" algn="just" eaLnBrk="1" hangingPunct="1">
              <a:lnSpc>
                <a:spcPct val="80000"/>
              </a:lnSpc>
              <a:buFont typeface="Wingdings 2" pitchFamily="18" charset="2"/>
              <a:buNone/>
            </a:pPr>
            <a:r>
              <a:rPr lang="it-IT" altLang="it-IT" sz="2500" dirty="0" smtClean="0"/>
              <a:t>     RIMEDIAZIONE DEGLI APPRENDIMENTI</a:t>
            </a:r>
          </a:p>
          <a:p>
            <a:pPr marL="319088" algn="just" eaLnBrk="1" hangingPunct="1">
              <a:lnSpc>
                <a:spcPct val="80000"/>
              </a:lnSpc>
              <a:buFont typeface="Wingdings 2" pitchFamily="18" charset="2"/>
              <a:buNone/>
            </a:pPr>
            <a:r>
              <a:rPr lang="it-IT" altLang="it-IT" sz="2500" dirty="0" smtClean="0"/>
              <a:t>     NON FORMALI ED INFORMALI</a:t>
            </a:r>
          </a:p>
          <a:p>
            <a:pPr marL="319088" eaLnBrk="1" hangingPunct="1">
              <a:lnSpc>
                <a:spcPct val="80000"/>
              </a:lnSpc>
              <a:buFont typeface="Wingdings 2" pitchFamily="18" charset="2"/>
              <a:buNone/>
            </a:pPr>
            <a:endParaRPr lang="it-IT" altLang="it-IT" sz="2500" dirty="0" smtClean="0"/>
          </a:p>
          <a:p>
            <a:pPr marL="319088" eaLnBrk="1" hangingPunct="1">
              <a:lnSpc>
                <a:spcPct val="80000"/>
              </a:lnSpc>
            </a:pPr>
            <a:r>
              <a:rPr lang="it-IT" altLang="it-IT" sz="2500" dirty="0" smtClean="0"/>
              <a:t>DIMENSIONE LABORATORIALE ED OPERATIVA</a:t>
            </a:r>
          </a:p>
          <a:p>
            <a:pPr marL="319088" eaLnBrk="1" hangingPunct="1">
              <a:lnSpc>
                <a:spcPct val="80000"/>
              </a:lnSpc>
            </a:pPr>
            <a:endParaRPr lang="it-IT" altLang="it-IT" sz="2500" dirty="0" smtClean="0"/>
          </a:p>
          <a:p>
            <a:pPr marL="319088" eaLnBrk="1" hangingPunct="1">
              <a:lnSpc>
                <a:spcPct val="80000"/>
              </a:lnSpc>
            </a:pPr>
            <a:r>
              <a:rPr lang="it-IT" altLang="it-IT" sz="2500" dirty="0" smtClean="0"/>
              <a:t>PROBLEM SOLVING, CONTESTI AUTENTICI  DI ESPERIENZA</a:t>
            </a:r>
          </a:p>
          <a:p>
            <a:pPr marL="319088" eaLnBrk="1" hangingPunct="1">
              <a:lnSpc>
                <a:spcPct val="80000"/>
              </a:lnSpc>
            </a:pPr>
            <a:endParaRPr lang="it-IT" altLang="it-IT" sz="2500" dirty="0" smtClean="0"/>
          </a:p>
          <a:p>
            <a:pPr marL="319088" eaLnBrk="1" hangingPunct="1">
              <a:lnSpc>
                <a:spcPct val="80000"/>
              </a:lnSpc>
            </a:pPr>
            <a:r>
              <a:rPr lang="it-IT" altLang="it-IT" sz="2500" dirty="0" smtClean="0"/>
              <a:t>SPAZIO DELLA COOPERAZIONE E DELLA </a:t>
            </a:r>
          </a:p>
          <a:p>
            <a:pPr marL="319088" eaLnBrk="1" hangingPunct="1">
              <a:lnSpc>
                <a:spcPct val="80000"/>
              </a:lnSpc>
              <a:buFont typeface="Wingdings 2" pitchFamily="18" charset="2"/>
              <a:buNone/>
            </a:pPr>
            <a:r>
              <a:rPr lang="it-IT" altLang="it-IT" sz="2500" dirty="0" smtClean="0"/>
              <a:t>     CO-COSTRUZIONE DELLA CONOSCENZA</a:t>
            </a:r>
          </a:p>
          <a:p>
            <a:pPr marL="319088" eaLnBrk="1" hangingPunct="1">
              <a:lnSpc>
                <a:spcPct val="80000"/>
              </a:lnSpc>
            </a:pPr>
            <a:endParaRPr lang="it-IT" altLang="it-IT" sz="2500" dirty="0" smtClean="0"/>
          </a:p>
          <a:p>
            <a:pPr marL="319088" eaLnBrk="1" hangingPunct="1">
              <a:lnSpc>
                <a:spcPct val="80000"/>
              </a:lnSpc>
            </a:pPr>
            <a:r>
              <a:rPr lang="it-IT" altLang="it-IT" sz="2500" dirty="0" smtClean="0"/>
              <a:t>SPAZIO DELLA COMUNICAZIONE INTERNA ED ESTERNA</a:t>
            </a:r>
          </a:p>
          <a:p>
            <a:pPr marL="319088" eaLnBrk="1" hangingPunct="1">
              <a:lnSpc>
                <a:spcPct val="80000"/>
              </a:lnSpc>
            </a:pPr>
            <a:endParaRPr lang="it-IT" altLang="it-IT" sz="2500" dirty="0" smtClean="0"/>
          </a:p>
          <a:p>
            <a:pPr marL="319088" eaLnBrk="1" hangingPunct="1">
              <a:lnSpc>
                <a:spcPct val="80000"/>
              </a:lnSpc>
            </a:pPr>
            <a:endParaRPr lang="it-IT" altLang="it-IT" sz="2500" dirty="0" smtClean="0"/>
          </a:p>
          <a:p>
            <a:pPr marL="319088" eaLnBrk="1" hangingPunct="1">
              <a:lnSpc>
                <a:spcPct val="80000"/>
              </a:lnSpc>
            </a:pPr>
            <a:endParaRPr lang="it-IT" altLang="it-IT" sz="2500" dirty="0" smtClean="0"/>
          </a:p>
          <a:p>
            <a:pPr marL="319088" eaLnBrk="1" hangingPunct="1">
              <a:lnSpc>
                <a:spcPct val="80000"/>
              </a:lnSpc>
            </a:pPr>
            <a:endParaRPr lang="it-IT" altLang="it-IT" sz="2500" dirty="0" smtClean="0"/>
          </a:p>
        </p:txBody>
      </p:sp>
      <p:sp>
        <p:nvSpPr>
          <p:cNvPr id="2" name="Segnaposto piè di pagina 1"/>
          <p:cNvSpPr>
            <a:spLocks noGrp="1"/>
          </p:cNvSpPr>
          <p:nvPr>
            <p:ph type="ftr" sz="quarter" idx="11"/>
          </p:nvPr>
        </p:nvSpPr>
        <p:spPr/>
        <p:txBody>
          <a:bodyPr/>
          <a:lstStyle/>
          <a:p>
            <a:r>
              <a:rPr lang="it-IT" smtClean="0"/>
              <a:t>a cura di Chiara Stella Serrato</a:t>
            </a:r>
            <a:endParaRPr lang="it-IT"/>
          </a:p>
        </p:txBody>
      </p:sp>
    </p:spTree>
    <p:extLst>
      <p:ext uri="{BB962C8B-B14F-4D97-AF65-F5344CB8AC3E}">
        <p14:creationId xmlns:p14="http://schemas.microsoft.com/office/powerpoint/2010/main" val="287041942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3200" dirty="0" smtClean="0"/>
              <a:t>EDUCARE ALLA CITTADINANZA DEMOCRATICA NEL CURRICOLO</a:t>
            </a:r>
            <a:endParaRPr lang="it-IT" sz="3200" dirty="0"/>
          </a:p>
        </p:txBody>
      </p:sp>
      <p:sp>
        <p:nvSpPr>
          <p:cNvPr id="3" name="Segnaposto contenuto 2"/>
          <p:cNvSpPr>
            <a:spLocks noGrp="1"/>
          </p:cNvSpPr>
          <p:nvPr>
            <p:ph idx="1"/>
          </p:nvPr>
        </p:nvSpPr>
        <p:spPr>
          <a:xfrm>
            <a:off x="683568" y="1783560"/>
            <a:ext cx="8352928" cy="4572000"/>
          </a:xfrm>
        </p:spPr>
        <p:txBody>
          <a:bodyPr>
            <a:normAutofit fontScale="47500" lnSpcReduction="20000"/>
          </a:bodyPr>
          <a:lstStyle/>
          <a:p>
            <a:r>
              <a:rPr lang="it-IT" sz="3600" dirty="0"/>
              <a:t>Nel </a:t>
            </a:r>
            <a:r>
              <a:rPr lang="it-IT" sz="3600" b="1" i="1" u="sng" dirty="0">
                <a:hlinkClick r:id="rId2"/>
              </a:rPr>
              <a:t>Rapporto Unesco della Commissione internazionale sull’educazione per il XXI secolo</a:t>
            </a:r>
            <a:r>
              <a:rPr lang="it-IT" sz="3600" dirty="0"/>
              <a:t> (1996) si affermava che “il fine centrale dell’educazione </a:t>
            </a:r>
            <a:r>
              <a:rPr lang="it-IT" sz="3600" dirty="0" err="1"/>
              <a:t>é</a:t>
            </a:r>
            <a:r>
              <a:rPr lang="it-IT" sz="3600" dirty="0"/>
              <a:t> la realizzazione dell’individuo come essere sociale" e si proponevano</a:t>
            </a:r>
            <a:r>
              <a:rPr lang="it-IT" sz="3600" b="1" dirty="0"/>
              <a:t> quattro obiettivi prioritari</a:t>
            </a:r>
            <a:r>
              <a:rPr lang="it-IT" sz="3600" dirty="0"/>
              <a:t>: 1) imparare a conoscere; 2) imparare ad essere (capacità di pensiero critico, autonomia, responsabilità); 3) imparare a fare; 4) imparare a vivere con gli altri.</a:t>
            </a:r>
          </a:p>
          <a:p>
            <a:endParaRPr lang="it-IT" sz="3600" dirty="0"/>
          </a:p>
          <a:p>
            <a:r>
              <a:rPr lang="it-IT" sz="3800" dirty="0"/>
              <a:t>Nella</a:t>
            </a:r>
            <a:r>
              <a:rPr lang="it-IT" sz="3800" b="1" i="1" dirty="0"/>
              <a:t> </a:t>
            </a:r>
            <a:r>
              <a:rPr lang="it-IT" sz="3800" b="1" i="1" u="sng" dirty="0">
                <a:hlinkClick r:id="rId3"/>
              </a:rPr>
              <a:t>Raccomandazione del Parlamento Europeo e del Consiglio relativa a competenze chiave per l'apprendimento permanente</a:t>
            </a:r>
            <a:r>
              <a:rPr lang="it-IT" sz="3800" dirty="0"/>
              <a:t> (2006) vengono delineate </a:t>
            </a:r>
            <a:r>
              <a:rPr lang="it-IT" sz="3800" b="1" dirty="0"/>
              <a:t>otto competenze chia</a:t>
            </a:r>
            <a:r>
              <a:rPr lang="it-IT" sz="3800" dirty="0"/>
              <a:t>ve, tra cui quelle sociali e civiche, che “includono </a:t>
            </a:r>
            <a:r>
              <a:rPr lang="it-IT" sz="3800" b="1" dirty="0"/>
              <a:t>competenze personali, interpersonali e interculturali</a:t>
            </a:r>
            <a:r>
              <a:rPr lang="it-IT" sz="3800" dirty="0"/>
              <a:t> e riguardano tutte le forme di comportamento che consentono alle persone di partecipare in modo efficace e costruttivo alla vita sociale e lavorativa” dimostrando “capacità di comunicare in modo costruttivo in ambienti diversi, di mostrare tolleranza, di esprimere e di comprendere diversi punti di vista, di negoziare con la capacità di creare fiducia e di essere in consonanza con gli altri” e anche “senso di responsabilità, nonché comprensione e rispetto per i valori condivisi, necessari ad assicurare la coesione della comunità, come il rispetto dei principi democratici</a:t>
            </a:r>
            <a:r>
              <a:rPr lang="it-IT" sz="3400" dirty="0"/>
              <a:t>”.</a:t>
            </a:r>
          </a:p>
        </p:txBody>
      </p:sp>
      <p:sp>
        <p:nvSpPr>
          <p:cNvPr id="4" name="Segnaposto piè di pagina 3"/>
          <p:cNvSpPr>
            <a:spLocks noGrp="1"/>
          </p:cNvSpPr>
          <p:nvPr>
            <p:ph type="ftr" sz="quarter" idx="11"/>
          </p:nvPr>
        </p:nvSpPr>
        <p:spPr/>
        <p:txBody>
          <a:bodyPr/>
          <a:lstStyle/>
          <a:p>
            <a:r>
              <a:rPr lang="it-IT" smtClean="0"/>
              <a:t>a cura di Chiara Stella Serrato</a:t>
            </a:r>
            <a:endParaRPr lang="it-IT"/>
          </a:p>
        </p:txBody>
      </p:sp>
    </p:spTree>
    <p:extLst>
      <p:ext uri="{BB962C8B-B14F-4D97-AF65-F5344CB8AC3E}">
        <p14:creationId xmlns:p14="http://schemas.microsoft.com/office/powerpoint/2010/main" val="3108775937"/>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0"/>
            <a:ext cx="7772400" cy="108624"/>
          </a:xfrm>
        </p:spPr>
        <p:txBody>
          <a:bodyPr/>
          <a:lstStyle/>
          <a:p>
            <a:r>
              <a:rPr lang="it-IT" dirty="0"/>
              <a:t>Verso la cittadinanza attiva</a:t>
            </a:r>
            <a:br>
              <a:rPr lang="it-IT" dirty="0"/>
            </a:br>
            <a:endParaRPr lang="it-IT" dirty="0"/>
          </a:p>
        </p:txBody>
      </p:sp>
      <p:sp>
        <p:nvSpPr>
          <p:cNvPr id="3" name="Segnaposto contenuto 2"/>
          <p:cNvSpPr>
            <a:spLocks noGrp="1"/>
          </p:cNvSpPr>
          <p:nvPr>
            <p:ph idx="1"/>
          </p:nvPr>
        </p:nvSpPr>
        <p:spPr>
          <a:xfrm>
            <a:off x="914400" y="692696"/>
            <a:ext cx="7772400" cy="5662864"/>
          </a:xfrm>
        </p:spPr>
        <p:txBody>
          <a:bodyPr>
            <a:normAutofit fontScale="55000" lnSpcReduction="20000"/>
          </a:bodyPr>
          <a:lstStyle/>
          <a:p>
            <a:pPr marL="68580" indent="0">
              <a:buNone/>
            </a:pPr>
            <a:r>
              <a:rPr lang="it-IT" dirty="0" smtClean="0"/>
              <a:t>.</a:t>
            </a:r>
            <a:endParaRPr lang="it-IT" dirty="0"/>
          </a:p>
          <a:p>
            <a:endParaRPr lang="it-IT" dirty="0"/>
          </a:p>
          <a:p>
            <a:pPr algn="just"/>
            <a:r>
              <a:rPr lang="it-IT" dirty="0"/>
              <a:t>Nel maggio 2010 tutti gli Stati membri dell’Unione Europea hanno adottato la </a:t>
            </a:r>
            <a:r>
              <a:rPr lang="it-IT" b="1" i="1" u="sng" dirty="0">
                <a:hlinkClick r:id="rId2"/>
              </a:rPr>
              <a:t>Carta del Consiglio d’Europa sull’educazione per la cittadinanza democratica e l’educazione ai diritti umani</a:t>
            </a:r>
            <a:r>
              <a:rPr lang="it-IT" dirty="0"/>
              <a:t>, che, basandosi su un concetto di cittadinanza universale, propone l’educazione globale, comprendente l’educazione allo sviluppo, ai diritti umani, alla sostenibilità, alla pace, alla prevenzione dei conflitti e </a:t>
            </a:r>
            <a:r>
              <a:rPr lang="it-IT" dirty="0" err="1"/>
              <a:t>all'intercultura</a:t>
            </a:r>
            <a:r>
              <a:rPr lang="it-IT" dirty="0"/>
              <a:t>, perseguita attraverso modalità di apprendimento sia formale, nella scuola, sia non formale e </a:t>
            </a:r>
            <a:r>
              <a:rPr lang="it-IT" dirty="0" smtClean="0"/>
              <a:t>informale,  </a:t>
            </a:r>
            <a:r>
              <a:rPr lang="it-IT" dirty="0"/>
              <a:t>a</a:t>
            </a:r>
            <a:r>
              <a:rPr lang="it-IT" dirty="0" smtClean="0"/>
              <a:t>nche attraverso </a:t>
            </a:r>
            <a:r>
              <a:rPr lang="it-IT" dirty="0"/>
              <a:t>l’esperienza pratica acquisita durante l’attività scolastica e l’esperienza extrascolastica</a:t>
            </a:r>
            <a:r>
              <a:rPr lang="it-IT" dirty="0" smtClean="0"/>
              <a:t>”.</a:t>
            </a:r>
          </a:p>
          <a:p>
            <a:pPr algn="just"/>
            <a:endParaRPr lang="it-IT" dirty="0" smtClean="0"/>
          </a:p>
          <a:p>
            <a:r>
              <a:rPr lang="it-IT" sz="3200" dirty="0">
                <a:solidFill>
                  <a:schemeClr val="accent3">
                    <a:lumMod val="60000"/>
                    <a:lumOff val="40000"/>
                  </a:schemeClr>
                </a:solidFill>
              </a:rPr>
              <a:t>Raccomandazione sulla promozione di valori comuni, di un'istruzione inclusiva e della dimensione europea dell'insegnamento </a:t>
            </a:r>
            <a:r>
              <a:rPr lang="it-IT" sz="3200" dirty="0" smtClean="0">
                <a:solidFill>
                  <a:schemeClr val="accent3">
                    <a:lumMod val="60000"/>
                    <a:lumOff val="40000"/>
                  </a:schemeClr>
                </a:solidFill>
              </a:rPr>
              <a:t>(</a:t>
            </a:r>
            <a:r>
              <a:rPr lang="it-IT" sz="3200" dirty="0">
                <a:solidFill>
                  <a:schemeClr val="accent3">
                    <a:lumMod val="60000"/>
                    <a:lumOff val="40000"/>
                  </a:schemeClr>
                </a:solidFill>
              </a:rPr>
              <a:t>(2018/C </a:t>
            </a:r>
            <a:r>
              <a:rPr lang="it-IT" sz="3200" dirty="0" smtClean="0">
                <a:solidFill>
                  <a:schemeClr val="accent3">
                    <a:lumMod val="60000"/>
                    <a:lumOff val="40000"/>
                  </a:schemeClr>
                </a:solidFill>
              </a:rPr>
              <a:t>195/01</a:t>
            </a:r>
            <a:r>
              <a:rPr lang="it-IT" sz="3600" dirty="0" smtClean="0">
                <a:solidFill>
                  <a:schemeClr val="accent3">
                    <a:lumMod val="60000"/>
                    <a:lumOff val="40000"/>
                  </a:schemeClr>
                </a:solidFill>
              </a:rPr>
              <a:t>) </a:t>
            </a:r>
          </a:p>
          <a:p>
            <a:pPr algn="just"/>
            <a:r>
              <a:rPr lang="it-IT" sz="3600" dirty="0" smtClean="0">
                <a:solidFill>
                  <a:schemeClr val="accent3">
                    <a:lumMod val="60000"/>
                    <a:lumOff val="40000"/>
                  </a:schemeClr>
                </a:solidFill>
              </a:rPr>
              <a:t>Il Consiglio dell’Unione Europea </a:t>
            </a:r>
            <a:r>
              <a:rPr lang="it-IT" sz="3600" dirty="0" smtClean="0"/>
              <a:t>ha raccomandato l’attuazione </a:t>
            </a:r>
            <a:r>
              <a:rPr lang="it-IT" dirty="0" smtClean="0"/>
              <a:t>degli </a:t>
            </a:r>
            <a:r>
              <a:rPr lang="it-IT" dirty="0"/>
              <a:t>impegni della dichiarazione di Parigi, in particolare promuovendo l'educazione alla cittadinanza attiva e all'etica, nonché un clima di apertura in classe, per favorire comportamenti tolleranti e democratici, nonché competenze sociali, civiche e </a:t>
            </a:r>
            <a:r>
              <a:rPr lang="it-IT" dirty="0" smtClean="0"/>
              <a:t>interculturali.</a:t>
            </a:r>
            <a:r>
              <a:rPr lang="it-IT" dirty="0"/>
              <a:t> promuovere una dimensione europea dell'insegnamento incoraggiando: la comprensione del contesto europeo, del patrimonio, dei valori comuni, dell'unità e della diversità sociale, culturale e storica dell'Unione e degli Stati membri; la comprensione delle origini, dei valori e del funzionamento dell'Unione</a:t>
            </a:r>
          </a:p>
        </p:txBody>
      </p:sp>
      <p:sp>
        <p:nvSpPr>
          <p:cNvPr id="4" name="Segnaposto piè di pagina 3"/>
          <p:cNvSpPr>
            <a:spLocks noGrp="1"/>
          </p:cNvSpPr>
          <p:nvPr>
            <p:ph type="ftr" sz="quarter" idx="11"/>
          </p:nvPr>
        </p:nvSpPr>
        <p:spPr/>
        <p:txBody>
          <a:bodyPr/>
          <a:lstStyle/>
          <a:p>
            <a:r>
              <a:rPr lang="it-IT" smtClean="0"/>
              <a:t>a cura di Chiara Stella Serrato</a:t>
            </a:r>
            <a:endParaRPr lang="it-IT"/>
          </a:p>
        </p:txBody>
      </p:sp>
    </p:spTree>
    <p:extLst>
      <p:ext uri="{BB962C8B-B14F-4D97-AF65-F5344CB8AC3E}">
        <p14:creationId xmlns:p14="http://schemas.microsoft.com/office/powerpoint/2010/main" val="1049374369"/>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2800" dirty="0" smtClean="0"/>
              <a:t>Indicazioni Nazionali Scuole primo ciclo</a:t>
            </a:r>
            <a:br>
              <a:rPr lang="it-IT" sz="2800" dirty="0" smtClean="0"/>
            </a:br>
            <a:r>
              <a:rPr lang="it-IT" sz="2800" dirty="0" smtClean="0"/>
              <a:t>2012</a:t>
            </a:r>
            <a:endParaRPr lang="it-IT" sz="2800" dirty="0"/>
          </a:p>
        </p:txBody>
      </p:sp>
      <p:sp>
        <p:nvSpPr>
          <p:cNvPr id="3" name="Segnaposto contenuto 2"/>
          <p:cNvSpPr>
            <a:spLocks noGrp="1"/>
          </p:cNvSpPr>
          <p:nvPr>
            <p:ph idx="1"/>
          </p:nvPr>
        </p:nvSpPr>
        <p:spPr/>
        <p:txBody>
          <a:bodyPr>
            <a:normAutofit fontScale="40000" lnSpcReduction="20000"/>
          </a:bodyPr>
          <a:lstStyle/>
          <a:p>
            <a:r>
              <a:rPr lang="it-IT" dirty="0" smtClean="0"/>
              <a:t>Le caratteristiche dell’ambiente di apprendimento funzionale allo sviluppo delle competenze sono ben descritte nelle Indicazioni 2012, proprio nella parte ad esso dedicata, nel capitolo: "La scuola del primo ciclo": • (…) </a:t>
            </a:r>
          </a:p>
          <a:p>
            <a:r>
              <a:rPr lang="it-IT" dirty="0" smtClean="0"/>
              <a:t>“Una buona scuola primaria e secondaria di primo grado si costituisce come un contesto idoneo a promuovere apprendimenti significativi e a garantire il successo formativo per tutti gli alunni. </a:t>
            </a:r>
          </a:p>
          <a:p>
            <a:pPr marL="582930" indent="-514350">
              <a:buFont typeface="+mj-lt"/>
              <a:buAutoNum type="arabicPeriod"/>
            </a:pPr>
            <a:r>
              <a:rPr lang="it-IT" sz="3500" dirty="0" smtClean="0"/>
              <a:t>L’acquisizione dei saperi richiede un uso flessibile degli spazi, a partire dalla stessa aula scolastica, ma anche la disponibilità di luoghi attrezzati che facilitino approcci operativi alla conoscenza per le scienze, la tecnologia, le lingue comunitarie, la produzione musicale, il teatro, le attività pittoriche, la motricità.(…) </a:t>
            </a:r>
          </a:p>
          <a:p>
            <a:pPr marL="582930" indent="-514350">
              <a:buFont typeface="+mj-lt"/>
              <a:buAutoNum type="arabicPeriod"/>
            </a:pPr>
            <a:r>
              <a:rPr lang="it-IT" sz="3500" dirty="0" smtClean="0"/>
              <a:t>Valorizzare l’esperienza e le conoscenze degli alunni, per ancorarvi nuovi contenuti. (…)</a:t>
            </a:r>
          </a:p>
          <a:p>
            <a:pPr marL="582930" indent="-514350">
              <a:buFont typeface="+mj-lt"/>
              <a:buAutoNum type="arabicPeriod"/>
            </a:pPr>
            <a:r>
              <a:rPr lang="it-IT" sz="3500" dirty="0" smtClean="0"/>
              <a:t> Attuare interventi adeguati nei riguardi delle diversità, per fare in modo che non diventino disuguaglianze. (…)</a:t>
            </a:r>
          </a:p>
          <a:p>
            <a:pPr marL="582930" indent="-514350">
              <a:buFont typeface="+mj-lt"/>
              <a:buAutoNum type="arabicPeriod"/>
            </a:pPr>
            <a:r>
              <a:rPr lang="it-IT" sz="3500" dirty="0" smtClean="0"/>
              <a:t> Favorire l’esplorazione e la scoperta, al fine di promuovere il gusto per la ricerca di nuove conoscenze. (…) </a:t>
            </a:r>
          </a:p>
          <a:p>
            <a:pPr marL="582930" indent="-514350">
              <a:buFont typeface="+mj-lt"/>
              <a:buAutoNum type="arabicPeriod"/>
            </a:pPr>
            <a:r>
              <a:rPr lang="it-IT" sz="3500" dirty="0" smtClean="0"/>
              <a:t>Incoraggiare l’apprendimento collaborativo. Imparare non è solo un processo individuale. La dimensione sociale dell’apprendimento svolge un ruolo significativo. (…)</a:t>
            </a:r>
          </a:p>
          <a:p>
            <a:pPr marL="582930" indent="-514350">
              <a:buFont typeface="+mj-lt"/>
              <a:buAutoNum type="arabicPeriod"/>
            </a:pPr>
            <a:r>
              <a:rPr lang="it-IT" sz="3500" dirty="0" smtClean="0"/>
              <a:t> Promuovere la consapevolezza del proprio modo di apprendere, al fine di “imparare ad apprendere”. (…)</a:t>
            </a:r>
          </a:p>
          <a:p>
            <a:pPr marL="582930" indent="-514350">
              <a:buFont typeface="+mj-lt"/>
              <a:buAutoNum type="arabicPeriod"/>
            </a:pPr>
            <a:r>
              <a:rPr lang="it-IT" sz="3500" dirty="0" smtClean="0"/>
              <a:t> Realizzare attività didattiche in forma di laboratorio, per favorire l’operatività e allo stesso tempo il dialogo e la riflessione su quello che si fa.” (…)</a:t>
            </a:r>
            <a:endParaRPr lang="it-IT" sz="3500" dirty="0"/>
          </a:p>
        </p:txBody>
      </p:sp>
      <p:sp>
        <p:nvSpPr>
          <p:cNvPr id="4" name="Segnaposto piè di pagina 3"/>
          <p:cNvSpPr>
            <a:spLocks noGrp="1"/>
          </p:cNvSpPr>
          <p:nvPr>
            <p:ph type="ftr" sz="quarter" idx="11"/>
          </p:nvPr>
        </p:nvSpPr>
        <p:spPr/>
        <p:txBody>
          <a:bodyPr/>
          <a:lstStyle/>
          <a:p>
            <a:r>
              <a:rPr lang="it-IT" smtClean="0"/>
              <a:t>a cura di Chiara Stella Serrato</a:t>
            </a:r>
            <a:endParaRPr lang="it-IT"/>
          </a:p>
        </p:txBody>
      </p:sp>
    </p:spTree>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512064"/>
            <a:ext cx="7772400" cy="1116736"/>
          </a:xfrm>
        </p:spPr>
        <p:txBody>
          <a:bodyPr/>
          <a:lstStyle/>
          <a:p>
            <a:pPr algn="ctr"/>
            <a:r>
              <a:rPr lang="it-IT" i="1" dirty="0"/>
              <a:t>Indicazioni nazionali e nuovi scenari</a:t>
            </a:r>
            <a:endParaRPr lang="it-IT" dirty="0"/>
          </a:p>
        </p:txBody>
      </p:sp>
      <p:sp>
        <p:nvSpPr>
          <p:cNvPr id="4" name="Segnaposto piè di pagina 3"/>
          <p:cNvSpPr>
            <a:spLocks noGrp="1"/>
          </p:cNvSpPr>
          <p:nvPr>
            <p:ph type="ftr" sz="quarter" idx="11"/>
          </p:nvPr>
        </p:nvSpPr>
        <p:spPr/>
        <p:txBody>
          <a:bodyPr/>
          <a:lstStyle/>
          <a:p>
            <a:r>
              <a:rPr lang="it-IT" smtClean="0"/>
              <a:t>a cura di Chiara Stella Serrato</a:t>
            </a:r>
            <a:endParaRPr lang="it-IT"/>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827212"/>
            <a:ext cx="7776863"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8810501"/>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512064"/>
            <a:ext cx="7772400" cy="1332760"/>
          </a:xfrm>
        </p:spPr>
        <p:txBody>
          <a:bodyPr/>
          <a:lstStyle/>
          <a:p>
            <a:pPr algn="ctr"/>
            <a:r>
              <a:rPr lang="it-IT" i="1" dirty="0"/>
              <a:t>Indicazioni nazionali e nuovi scenari</a:t>
            </a:r>
            <a:endParaRPr lang="it-IT" dirty="0"/>
          </a:p>
        </p:txBody>
      </p:sp>
      <p:sp>
        <p:nvSpPr>
          <p:cNvPr id="3" name="Segnaposto contenuto 2"/>
          <p:cNvSpPr>
            <a:spLocks noGrp="1"/>
          </p:cNvSpPr>
          <p:nvPr>
            <p:ph idx="1"/>
          </p:nvPr>
        </p:nvSpPr>
        <p:spPr/>
        <p:txBody>
          <a:bodyPr>
            <a:normAutofit fontScale="92500" lnSpcReduction="10000"/>
          </a:bodyPr>
          <a:lstStyle/>
          <a:p>
            <a:pPr algn="just"/>
            <a:r>
              <a:rPr lang="it-IT" dirty="0" err="1" smtClean="0"/>
              <a:t>ll</a:t>
            </a:r>
            <a:r>
              <a:rPr lang="it-IT" dirty="0" smtClean="0"/>
              <a:t> </a:t>
            </a:r>
            <a:r>
              <a:rPr lang="it-IT" dirty="0"/>
              <a:t>documento propone alle scuole una </a:t>
            </a:r>
            <a:r>
              <a:rPr lang="it-IT" b="1" dirty="0"/>
              <a:t>rilettura delle Indicazioni nazionali emanate nel 2012</a:t>
            </a:r>
            <a:r>
              <a:rPr lang="it-IT" dirty="0"/>
              <a:t> </a:t>
            </a:r>
            <a:r>
              <a:rPr lang="it-IT" dirty="0" smtClean="0"/>
              <a:t> </a:t>
            </a:r>
            <a:r>
              <a:rPr lang="it-IT" b="1" dirty="0" smtClean="0"/>
              <a:t>attraverso </a:t>
            </a:r>
            <a:r>
              <a:rPr lang="it-IT" b="1" dirty="0"/>
              <a:t>la lente delle competenze di cittadinanza, di cui si propone il rilancio e il rafforzamento. </a:t>
            </a:r>
            <a:endParaRPr lang="it-IT" b="1" dirty="0" smtClean="0"/>
          </a:p>
          <a:p>
            <a:r>
              <a:rPr lang="it-IT" dirty="0" smtClean="0"/>
              <a:t>Dalle </a:t>
            </a:r>
            <a:r>
              <a:rPr lang="it-IT" dirty="0"/>
              <a:t>lingue (quella madre e quelle straniere), al digitale, all’educazione alla sostenibilità, ai temi della Costituzione. </a:t>
            </a:r>
            <a:endParaRPr lang="it-IT" dirty="0" smtClean="0"/>
          </a:p>
          <a:p>
            <a:r>
              <a:rPr lang="it-IT" dirty="0" smtClean="0"/>
              <a:t>Passando </a:t>
            </a:r>
            <a:r>
              <a:rPr lang="it-IT" dirty="0"/>
              <a:t>in maniera trasversale per le arti, la geografia, la storia, il pensiero matematico e computazionale</a:t>
            </a:r>
          </a:p>
        </p:txBody>
      </p:sp>
      <p:sp>
        <p:nvSpPr>
          <p:cNvPr id="4" name="Segnaposto piè di pagina 3"/>
          <p:cNvSpPr>
            <a:spLocks noGrp="1"/>
          </p:cNvSpPr>
          <p:nvPr>
            <p:ph type="ftr" sz="quarter" idx="11"/>
          </p:nvPr>
        </p:nvSpPr>
        <p:spPr/>
        <p:txBody>
          <a:bodyPr/>
          <a:lstStyle/>
          <a:p>
            <a:r>
              <a:rPr lang="it-IT" smtClean="0"/>
              <a:t>a cura di Chiara Stella Serrato</a:t>
            </a:r>
            <a:endParaRPr lang="it-IT"/>
          </a:p>
        </p:txBody>
      </p:sp>
    </p:spTree>
    <p:extLst>
      <p:ext uri="{BB962C8B-B14F-4D97-AF65-F5344CB8AC3E}">
        <p14:creationId xmlns:p14="http://schemas.microsoft.com/office/powerpoint/2010/main" val="3883572957"/>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i="1" dirty="0" smtClean="0"/>
              <a:t>Indicazioni </a:t>
            </a:r>
            <a:r>
              <a:rPr lang="it-IT" i="1" dirty="0"/>
              <a:t>nazionali e nuovi </a:t>
            </a:r>
            <a:r>
              <a:rPr lang="it-IT" i="1" dirty="0" smtClean="0"/>
              <a:t>scenari</a:t>
            </a:r>
            <a:endParaRPr lang="it-IT" dirty="0"/>
          </a:p>
        </p:txBody>
      </p:sp>
      <p:sp>
        <p:nvSpPr>
          <p:cNvPr id="3" name="Segnaposto contenuto 2"/>
          <p:cNvSpPr>
            <a:spLocks noGrp="1"/>
          </p:cNvSpPr>
          <p:nvPr>
            <p:ph idx="1"/>
          </p:nvPr>
        </p:nvSpPr>
        <p:spPr/>
        <p:txBody>
          <a:bodyPr/>
          <a:lstStyle/>
          <a:p>
            <a:pPr algn="just"/>
            <a:r>
              <a:rPr lang="it-IT" dirty="0"/>
              <a:t>I</a:t>
            </a:r>
            <a:r>
              <a:rPr lang="it-IT" dirty="0" smtClean="0"/>
              <a:t>l </a:t>
            </a:r>
            <a:r>
              <a:rPr lang="it-IT" dirty="0"/>
              <a:t>curricolo della scuola dell’infanzia e del primo ciclo di </a:t>
            </a:r>
            <a:r>
              <a:rPr lang="it-IT" dirty="0" smtClean="0"/>
              <a:t>istruzione dovrà </a:t>
            </a:r>
            <a:r>
              <a:rPr lang="it-IT" dirty="0"/>
              <a:t>garantire a tutti gli studenti le competenze chiave per affrontare i cambiamenti e le sfide del loro presente, per proiettarsi al meglio nel futuro, </a:t>
            </a:r>
            <a:r>
              <a:rPr lang="it-IT" b="1" dirty="0"/>
              <a:t>per diventare cittadine e cittadini attivi e consapevoli, capaci di condividere valori comuni e di confrontarsi positivamente con l’altro.</a:t>
            </a:r>
          </a:p>
        </p:txBody>
      </p:sp>
      <p:sp>
        <p:nvSpPr>
          <p:cNvPr id="4" name="Segnaposto piè di pagina 3"/>
          <p:cNvSpPr>
            <a:spLocks noGrp="1"/>
          </p:cNvSpPr>
          <p:nvPr>
            <p:ph type="ftr" sz="quarter" idx="11"/>
          </p:nvPr>
        </p:nvSpPr>
        <p:spPr/>
        <p:txBody>
          <a:bodyPr/>
          <a:lstStyle/>
          <a:p>
            <a:r>
              <a:rPr lang="it-IT" smtClean="0"/>
              <a:t>a cura di Chiara Stella Serrato</a:t>
            </a:r>
            <a:endParaRPr lang="it-IT"/>
          </a:p>
        </p:txBody>
      </p:sp>
    </p:spTree>
    <p:extLst>
      <p:ext uri="{BB962C8B-B14F-4D97-AF65-F5344CB8AC3E}">
        <p14:creationId xmlns:p14="http://schemas.microsoft.com/office/powerpoint/2010/main" val="1953515559"/>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260648"/>
            <a:ext cx="7772400" cy="1152128"/>
          </a:xfrm>
        </p:spPr>
        <p:txBody>
          <a:bodyPr/>
          <a:lstStyle/>
          <a:p>
            <a:pPr algn="ctr"/>
            <a:r>
              <a:rPr lang="it-IT" i="1" dirty="0"/>
              <a:t>Indicazioni nazionali e nuovi scenari</a:t>
            </a:r>
            <a:endParaRPr lang="it-IT" dirty="0"/>
          </a:p>
        </p:txBody>
      </p:sp>
      <p:sp>
        <p:nvSpPr>
          <p:cNvPr id="3" name="Segnaposto contenuto 2"/>
          <p:cNvSpPr>
            <a:spLocks noGrp="1"/>
          </p:cNvSpPr>
          <p:nvPr>
            <p:ph idx="1"/>
          </p:nvPr>
        </p:nvSpPr>
        <p:spPr/>
        <p:txBody>
          <a:bodyPr>
            <a:normAutofit fontScale="77500" lnSpcReduction="20000"/>
          </a:bodyPr>
          <a:lstStyle/>
          <a:p>
            <a:r>
              <a:rPr lang="it-IT" sz="3200" dirty="0"/>
              <a:t>L’acquisizione dei </a:t>
            </a:r>
            <a:r>
              <a:rPr lang="it-IT" sz="3200" dirty="0" err="1"/>
              <a:t>saperi</a:t>
            </a:r>
            <a:r>
              <a:rPr lang="it-IT" sz="3200" dirty="0"/>
              <a:t>  </a:t>
            </a:r>
            <a:r>
              <a:rPr lang="it-IT" sz="3200" dirty="0" smtClean="0"/>
              <a:t>richiede: </a:t>
            </a:r>
          </a:p>
          <a:p>
            <a:pPr algn="just"/>
            <a:r>
              <a:rPr lang="it-IT" sz="3200" dirty="0"/>
              <a:t>U</a:t>
            </a:r>
            <a:r>
              <a:rPr lang="it-IT" sz="3200" dirty="0" smtClean="0"/>
              <a:t>n </a:t>
            </a:r>
            <a:r>
              <a:rPr lang="it-IT" sz="3200" dirty="0"/>
              <a:t>uso flessibile degli spazi, a partire dalla stessa aula scolastica, ma anche la disponibilità di luoghi attrezzati che facilitino approcci operativi alla conoscenza per le scienze, la tecnologia, le lingue comunitarie, la produzione musicale, il teatro, le attività pittoriche, la motricità</a:t>
            </a:r>
            <a:r>
              <a:rPr lang="it-IT" sz="3200" dirty="0" smtClean="0"/>
              <a:t>. </a:t>
            </a:r>
          </a:p>
          <a:p>
            <a:r>
              <a:rPr lang="it-IT" sz="3200" dirty="0" smtClean="0"/>
              <a:t>Attuare </a:t>
            </a:r>
            <a:r>
              <a:rPr lang="it-IT" sz="3200" dirty="0"/>
              <a:t>interventi adeguati nei riguardi delle diversità, per fare in modo che non diventino disuguaglianze. </a:t>
            </a:r>
            <a:endParaRPr lang="it-IT" sz="3200" dirty="0" smtClean="0"/>
          </a:p>
          <a:p>
            <a:r>
              <a:rPr lang="it-IT" sz="3200" dirty="0" smtClean="0"/>
              <a:t>Favorire </a:t>
            </a:r>
            <a:r>
              <a:rPr lang="it-IT" sz="3200" dirty="0"/>
              <a:t>l’esplorazione e la scoperta, al fine di promuovere il gusto per la ricerca di nuove conoscenze. </a:t>
            </a:r>
            <a:endParaRPr lang="it-IT" sz="3200" dirty="0" smtClean="0"/>
          </a:p>
          <a:p>
            <a:r>
              <a:rPr lang="it-IT" sz="3200" dirty="0" smtClean="0"/>
              <a:t>Incoraggiare </a:t>
            </a:r>
            <a:r>
              <a:rPr lang="it-IT" sz="3200" dirty="0"/>
              <a:t>l’apprendimento collaborativo</a:t>
            </a:r>
            <a:endParaRPr lang="it-IT" dirty="0"/>
          </a:p>
        </p:txBody>
      </p:sp>
      <p:sp>
        <p:nvSpPr>
          <p:cNvPr id="4" name="Segnaposto piè di pagina 3"/>
          <p:cNvSpPr>
            <a:spLocks noGrp="1"/>
          </p:cNvSpPr>
          <p:nvPr>
            <p:ph type="ftr" sz="quarter" idx="11"/>
          </p:nvPr>
        </p:nvSpPr>
        <p:spPr/>
        <p:txBody>
          <a:bodyPr/>
          <a:lstStyle/>
          <a:p>
            <a:r>
              <a:rPr lang="it-IT" smtClean="0"/>
              <a:t>a cura di Chiara Stella Serrato</a:t>
            </a:r>
            <a:endParaRPr lang="it-IT"/>
          </a:p>
        </p:txBody>
      </p:sp>
    </p:spTree>
    <p:extLst>
      <p:ext uri="{BB962C8B-B14F-4D97-AF65-F5344CB8AC3E}">
        <p14:creationId xmlns:p14="http://schemas.microsoft.com/office/powerpoint/2010/main" val="3860785236"/>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512064"/>
            <a:ext cx="7772400" cy="1188744"/>
          </a:xfrm>
        </p:spPr>
        <p:txBody>
          <a:bodyPr/>
          <a:lstStyle/>
          <a:p>
            <a:pPr algn="ctr"/>
            <a:r>
              <a:rPr lang="it-IT" dirty="0" smtClean="0"/>
              <a:t>INDICAZIONI NAZIONALI E NUOVI SCENARI</a:t>
            </a:r>
            <a:endParaRPr lang="it-IT" dirty="0"/>
          </a:p>
        </p:txBody>
      </p:sp>
      <p:sp>
        <p:nvSpPr>
          <p:cNvPr id="3" name="Segnaposto contenuto 2"/>
          <p:cNvSpPr>
            <a:spLocks noGrp="1"/>
          </p:cNvSpPr>
          <p:nvPr>
            <p:ph idx="1"/>
          </p:nvPr>
        </p:nvSpPr>
        <p:spPr/>
        <p:txBody>
          <a:bodyPr/>
          <a:lstStyle/>
          <a:p>
            <a:r>
              <a:rPr lang="it-IT" dirty="0" smtClean="0"/>
              <a:t>CITTADINANZA  ATTIVA E  SOSTENIBILITA’</a:t>
            </a:r>
          </a:p>
          <a:p>
            <a:r>
              <a:rPr lang="it-IT" dirty="0" smtClean="0"/>
              <a:t>COSTRUZIONE DI SIGNIFICATI CONDIVISI</a:t>
            </a:r>
          </a:p>
          <a:p>
            <a:r>
              <a:rPr lang="it-IT" dirty="0" smtClean="0"/>
              <a:t>SENSO DELLA LEGALITA’ E DELLA RESPONSABILITA’</a:t>
            </a:r>
          </a:p>
          <a:p>
            <a:r>
              <a:rPr lang="it-IT" dirty="0" smtClean="0"/>
              <a:t>COMPORTAMENTI   ETICI</a:t>
            </a:r>
          </a:p>
          <a:p>
            <a:r>
              <a:rPr lang="it-IT" dirty="0" smtClean="0"/>
              <a:t>CONTESTI DI APPRENDIMENTO AUTENTICI</a:t>
            </a:r>
            <a:endParaRPr lang="it-IT" dirty="0"/>
          </a:p>
        </p:txBody>
      </p:sp>
      <p:sp>
        <p:nvSpPr>
          <p:cNvPr id="4" name="Segnaposto piè di pagina 3"/>
          <p:cNvSpPr>
            <a:spLocks noGrp="1"/>
          </p:cNvSpPr>
          <p:nvPr>
            <p:ph type="ftr" sz="quarter" idx="11"/>
          </p:nvPr>
        </p:nvSpPr>
        <p:spPr/>
        <p:txBody>
          <a:bodyPr/>
          <a:lstStyle/>
          <a:p>
            <a:r>
              <a:rPr lang="it-IT" smtClean="0"/>
              <a:t>a cura di Chiara Stella Serrato</a:t>
            </a:r>
            <a:endParaRPr lang="it-IT"/>
          </a:p>
        </p:txBody>
      </p:sp>
    </p:spTree>
    <p:extLst>
      <p:ext uri="{BB962C8B-B14F-4D97-AF65-F5344CB8AC3E}">
        <p14:creationId xmlns:p14="http://schemas.microsoft.com/office/powerpoint/2010/main" val="2398025304"/>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HATE SPEECH</a:t>
            </a:r>
            <a:endParaRPr lang="it-IT" dirty="0"/>
          </a:p>
        </p:txBody>
      </p:sp>
      <p:sp>
        <p:nvSpPr>
          <p:cNvPr id="4" name="Segnaposto piè di pagina 3"/>
          <p:cNvSpPr>
            <a:spLocks noGrp="1"/>
          </p:cNvSpPr>
          <p:nvPr>
            <p:ph type="ftr" sz="quarter" idx="11"/>
          </p:nvPr>
        </p:nvSpPr>
        <p:spPr/>
        <p:txBody>
          <a:bodyPr/>
          <a:lstStyle/>
          <a:p>
            <a:r>
              <a:rPr lang="it-IT" smtClean="0"/>
              <a:t>a cura di Chiara Stella Serrato</a:t>
            </a:r>
            <a:endParaRPr lang="it-IT"/>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3252" y="1268760"/>
            <a:ext cx="7587179"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3005299"/>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AMBIENTE DI APPRENDIMENTO E</a:t>
            </a:r>
            <a:br>
              <a:rPr lang="it-IT" dirty="0" smtClean="0"/>
            </a:br>
            <a:r>
              <a:rPr lang="it-IT" dirty="0" smtClean="0"/>
              <a:t>CITTADINANZA</a:t>
            </a:r>
            <a:endParaRPr lang="it-IT" dirty="0"/>
          </a:p>
        </p:txBody>
      </p:sp>
      <p:sp>
        <p:nvSpPr>
          <p:cNvPr id="3" name="Segnaposto contenuto 2"/>
          <p:cNvSpPr>
            <a:spLocks noGrp="1"/>
          </p:cNvSpPr>
          <p:nvPr>
            <p:ph idx="1"/>
          </p:nvPr>
        </p:nvSpPr>
        <p:spPr/>
        <p:txBody>
          <a:bodyPr>
            <a:normAutofit fontScale="92500" lnSpcReduction="20000"/>
          </a:bodyPr>
          <a:lstStyle/>
          <a:p>
            <a:pPr marL="68580" indent="0">
              <a:buNone/>
            </a:pPr>
            <a:endParaRPr lang="it-IT" dirty="0" smtClean="0"/>
          </a:p>
          <a:p>
            <a:pPr marL="68580" indent="0">
              <a:buNone/>
            </a:pPr>
            <a:endParaRPr lang="it-IT" dirty="0"/>
          </a:p>
          <a:p>
            <a:pPr marL="68580" indent="0" algn="just">
              <a:buNone/>
            </a:pPr>
            <a:r>
              <a:rPr lang="it-IT" sz="3900" dirty="0" smtClean="0"/>
              <a:t>Un </a:t>
            </a:r>
            <a:r>
              <a:rPr lang="it-IT" sz="3900" dirty="0"/>
              <a:t>ambiente di apprendimento centrato sulla discussione, la comunicazione, il lavoro cooperativo, la contestualizzazione dei </a:t>
            </a:r>
            <a:r>
              <a:rPr lang="it-IT" sz="3900" dirty="0" err="1"/>
              <a:t>saperi</a:t>
            </a:r>
            <a:r>
              <a:rPr lang="it-IT" sz="3900" dirty="0"/>
              <a:t> nella realtà, al fine di migliorarla, l’empatia, la responsabilità offrono modelli virtuosi di convivenza e di esercizio della </a:t>
            </a:r>
            <a:r>
              <a:rPr lang="it-IT" sz="3900" dirty="0" err="1"/>
              <a:t>prosocialità</a:t>
            </a:r>
            <a:r>
              <a:rPr lang="it-IT" dirty="0"/>
              <a:t>.</a:t>
            </a:r>
          </a:p>
        </p:txBody>
      </p:sp>
      <p:sp>
        <p:nvSpPr>
          <p:cNvPr id="4" name="Segnaposto piè di pagina 3"/>
          <p:cNvSpPr>
            <a:spLocks noGrp="1"/>
          </p:cNvSpPr>
          <p:nvPr>
            <p:ph type="ftr" sz="quarter" idx="11"/>
          </p:nvPr>
        </p:nvSpPr>
        <p:spPr/>
        <p:txBody>
          <a:bodyPr/>
          <a:lstStyle/>
          <a:p>
            <a:r>
              <a:rPr lang="it-IT" smtClean="0"/>
              <a:t>a cura di Chiara Stella Serrato</a:t>
            </a:r>
            <a:endParaRPr lang="it-IT"/>
          </a:p>
        </p:txBody>
      </p:sp>
    </p:spTree>
    <p:extLst>
      <p:ext uri="{BB962C8B-B14F-4D97-AF65-F5344CB8AC3E}">
        <p14:creationId xmlns:p14="http://schemas.microsoft.com/office/powerpoint/2010/main" val="2817750841"/>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gli obiettivi</a:t>
            </a:r>
          </a:p>
        </p:txBody>
      </p:sp>
      <p:sp>
        <p:nvSpPr>
          <p:cNvPr id="3" name="Segnaposto contenuto 2"/>
          <p:cNvSpPr>
            <a:spLocks noGrp="1"/>
          </p:cNvSpPr>
          <p:nvPr>
            <p:ph idx="1"/>
          </p:nvPr>
        </p:nvSpPr>
        <p:spPr/>
        <p:txBody>
          <a:bodyPr>
            <a:normAutofit/>
          </a:bodyPr>
          <a:lstStyle/>
          <a:p>
            <a:r>
              <a:rPr lang="it-IT" dirty="0" smtClean="0"/>
              <a:t>sviluppare </a:t>
            </a:r>
            <a:r>
              <a:rPr lang="it-IT" dirty="0"/>
              <a:t>la competenza </a:t>
            </a:r>
            <a:r>
              <a:rPr lang="it-IT" dirty="0" smtClean="0"/>
              <a:t>argomentativa</a:t>
            </a:r>
          </a:p>
          <a:p>
            <a:r>
              <a:rPr lang="it-IT" dirty="0" smtClean="0"/>
              <a:t>affinare </a:t>
            </a:r>
            <a:r>
              <a:rPr lang="it-IT" dirty="0"/>
              <a:t>la capacità di ascolto </a:t>
            </a:r>
            <a:r>
              <a:rPr lang="it-IT" dirty="0" smtClean="0"/>
              <a:t> </a:t>
            </a:r>
          </a:p>
          <a:p>
            <a:r>
              <a:rPr lang="it-IT" dirty="0" smtClean="0"/>
              <a:t>rispettare </a:t>
            </a:r>
            <a:r>
              <a:rPr lang="it-IT" dirty="0"/>
              <a:t>le opinioni degli avversari </a:t>
            </a:r>
            <a:endParaRPr lang="it-IT" dirty="0" smtClean="0"/>
          </a:p>
          <a:p>
            <a:r>
              <a:rPr lang="it-IT" dirty="0" smtClean="0"/>
              <a:t>rispettare </a:t>
            </a:r>
            <a:r>
              <a:rPr lang="it-IT" dirty="0"/>
              <a:t>le regole </a:t>
            </a:r>
            <a:endParaRPr lang="it-IT" dirty="0" smtClean="0"/>
          </a:p>
          <a:p>
            <a:r>
              <a:rPr lang="it-IT" dirty="0" smtClean="0"/>
              <a:t>promuovere </a:t>
            </a:r>
            <a:r>
              <a:rPr lang="it-IT" dirty="0"/>
              <a:t>un utilizzo critico dei </a:t>
            </a:r>
            <a:r>
              <a:rPr lang="it-IT" dirty="0" smtClean="0"/>
              <a:t>media</a:t>
            </a:r>
          </a:p>
          <a:p>
            <a:r>
              <a:rPr lang="it-IT" dirty="0" smtClean="0"/>
              <a:t>favorire </a:t>
            </a:r>
            <a:r>
              <a:rPr lang="it-IT" dirty="0"/>
              <a:t>la partecipazione proattiva dei giovani nella scuola e nella </a:t>
            </a:r>
            <a:r>
              <a:rPr lang="it-IT" dirty="0" smtClean="0"/>
              <a:t>comunità</a:t>
            </a:r>
            <a:endParaRPr lang="it-IT" dirty="0"/>
          </a:p>
        </p:txBody>
      </p:sp>
      <p:sp>
        <p:nvSpPr>
          <p:cNvPr id="4" name="Segnaposto piè di pagina 3"/>
          <p:cNvSpPr>
            <a:spLocks noGrp="1"/>
          </p:cNvSpPr>
          <p:nvPr>
            <p:ph type="ftr" sz="quarter" idx="11"/>
          </p:nvPr>
        </p:nvSpPr>
        <p:spPr/>
        <p:txBody>
          <a:bodyPr/>
          <a:lstStyle/>
          <a:p>
            <a:r>
              <a:rPr lang="it-IT" smtClean="0"/>
              <a:t>a cura di Chiara Stella Serrato</a:t>
            </a:r>
            <a:endParaRPr lang="it-IT"/>
          </a:p>
        </p:txBody>
      </p:sp>
    </p:spTree>
    <p:extLst>
      <p:ext uri="{BB962C8B-B14F-4D97-AF65-F5344CB8AC3E}">
        <p14:creationId xmlns:p14="http://schemas.microsoft.com/office/powerpoint/2010/main" val="2051231401"/>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t>Sì al link con altre esperienze extrascolastiche</a:t>
            </a:r>
            <a:endParaRPr lang="it-IT" dirty="0"/>
          </a:p>
        </p:txBody>
      </p:sp>
      <p:sp>
        <p:nvSpPr>
          <p:cNvPr id="3" name="Segnaposto contenuto 2"/>
          <p:cNvSpPr>
            <a:spLocks noGrp="1"/>
          </p:cNvSpPr>
          <p:nvPr>
            <p:ph idx="1"/>
          </p:nvPr>
        </p:nvSpPr>
        <p:spPr/>
        <p:txBody>
          <a:bodyPr/>
          <a:lstStyle/>
          <a:p>
            <a:pPr marL="0" indent="0" algn="just">
              <a:buNone/>
            </a:pPr>
            <a:r>
              <a:rPr lang="it-IT" dirty="0"/>
              <a:t/>
            </a:r>
            <a:br>
              <a:rPr lang="it-IT" dirty="0"/>
            </a:br>
            <a:r>
              <a:rPr lang="it-IT" dirty="0"/>
              <a:t>L’insegnamento dell’educazione civica è integrato con esperienze extrascolastiche con altri soggetti istituzionali, del volontariato o del terzo settore, con particolare riguardo a quelli impegnati nella promozione della cittadinanza attiva. </a:t>
            </a:r>
          </a:p>
        </p:txBody>
      </p:sp>
      <p:sp>
        <p:nvSpPr>
          <p:cNvPr id="4" name="Segnaposto piè di pagina 3"/>
          <p:cNvSpPr>
            <a:spLocks noGrp="1"/>
          </p:cNvSpPr>
          <p:nvPr>
            <p:ph type="ftr" sz="quarter" idx="11"/>
          </p:nvPr>
        </p:nvSpPr>
        <p:spPr/>
        <p:txBody>
          <a:bodyPr/>
          <a:lstStyle/>
          <a:p>
            <a:r>
              <a:rPr lang="it-IT" smtClean="0"/>
              <a:t>a cura di Chiara Stella Serrato</a:t>
            </a:r>
            <a:endParaRPr lang="it-IT"/>
          </a:p>
        </p:txBody>
      </p:sp>
    </p:spTree>
    <p:extLst>
      <p:ext uri="{BB962C8B-B14F-4D97-AF65-F5344CB8AC3E}">
        <p14:creationId xmlns:p14="http://schemas.microsoft.com/office/powerpoint/2010/main" val="1187061403"/>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pPr marL="68580" indent="0" algn="ctr">
              <a:buNone/>
            </a:pPr>
            <a:endParaRPr lang="it-IT" dirty="0" smtClean="0"/>
          </a:p>
          <a:p>
            <a:pPr marL="68580" indent="0" algn="ctr">
              <a:buNone/>
            </a:pPr>
            <a:r>
              <a:rPr lang="it-IT" dirty="0" smtClean="0"/>
              <a:t>COME </a:t>
            </a:r>
            <a:r>
              <a:rPr lang="it-IT" dirty="0"/>
              <a:t>ETWINNING </a:t>
            </a:r>
            <a:endParaRPr lang="it-IT" dirty="0" smtClean="0"/>
          </a:p>
          <a:p>
            <a:pPr marL="68580" indent="0" algn="ctr">
              <a:buNone/>
            </a:pPr>
            <a:r>
              <a:rPr lang="it-IT" dirty="0" smtClean="0"/>
              <a:t>SUPPORTA</a:t>
            </a:r>
          </a:p>
          <a:p>
            <a:pPr marL="68580" indent="0" algn="ctr">
              <a:buNone/>
            </a:pPr>
            <a:r>
              <a:rPr lang="it-IT" dirty="0" smtClean="0"/>
              <a:t> </a:t>
            </a:r>
            <a:r>
              <a:rPr lang="it-IT" dirty="0"/>
              <a:t>L’INTRODUZIONE </a:t>
            </a:r>
            <a:r>
              <a:rPr lang="it-IT" dirty="0" smtClean="0"/>
              <a:t>DELL’INSEGNAMENTO </a:t>
            </a:r>
          </a:p>
          <a:p>
            <a:pPr marL="68580" indent="0" algn="ctr">
              <a:buNone/>
            </a:pPr>
            <a:r>
              <a:rPr lang="it-IT" dirty="0" smtClean="0"/>
              <a:t>DELLE’EDUCAZIONE CIVICA</a:t>
            </a:r>
          </a:p>
          <a:p>
            <a:pPr marL="68580" indent="0" algn="ctr">
              <a:buNone/>
            </a:pPr>
            <a:r>
              <a:rPr lang="it-IT" dirty="0" smtClean="0"/>
              <a:t>A SCUOLA</a:t>
            </a:r>
            <a:endParaRPr lang="it-IT" dirty="0"/>
          </a:p>
          <a:p>
            <a:pPr algn="ctr"/>
            <a:endParaRPr lang="it-IT" dirty="0"/>
          </a:p>
        </p:txBody>
      </p:sp>
      <p:sp>
        <p:nvSpPr>
          <p:cNvPr id="4" name="Segnaposto piè di pagina 3"/>
          <p:cNvSpPr>
            <a:spLocks noGrp="1"/>
          </p:cNvSpPr>
          <p:nvPr>
            <p:ph type="ftr" sz="quarter" idx="11"/>
          </p:nvPr>
        </p:nvSpPr>
        <p:spPr/>
        <p:txBody>
          <a:bodyPr/>
          <a:lstStyle/>
          <a:p>
            <a:r>
              <a:rPr lang="it-IT" smtClean="0"/>
              <a:t>a cura di Chiara Stella Serrato</a:t>
            </a:r>
            <a:endParaRPr lang="it-IT"/>
          </a:p>
        </p:txBody>
      </p:sp>
    </p:spTree>
    <p:extLst>
      <p:ext uri="{BB962C8B-B14F-4D97-AF65-F5344CB8AC3E}">
        <p14:creationId xmlns:p14="http://schemas.microsoft.com/office/powerpoint/2010/main" val="4081054490"/>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La partecipazione democratica è parte integrante di </a:t>
            </a:r>
            <a:r>
              <a:rPr lang="it-IT" b="1" dirty="0" err="1" smtClean="0"/>
              <a:t>eTwinning</a:t>
            </a:r>
            <a:r>
              <a:rPr lang="it-IT" b="1" dirty="0" smtClean="0"/>
              <a:t>.</a:t>
            </a:r>
            <a:r>
              <a:rPr lang="it-IT" dirty="0" smtClean="0"/>
              <a:t/>
            </a:r>
            <a:br>
              <a:rPr lang="it-IT" dirty="0" smtClean="0"/>
            </a:br>
            <a:endParaRPr lang="it-IT" dirty="0"/>
          </a:p>
        </p:txBody>
      </p:sp>
      <p:sp>
        <p:nvSpPr>
          <p:cNvPr id="3" name="Segnaposto contenuto 2"/>
          <p:cNvSpPr>
            <a:spLocks noGrp="1"/>
          </p:cNvSpPr>
          <p:nvPr>
            <p:ph idx="1"/>
          </p:nvPr>
        </p:nvSpPr>
        <p:spPr/>
        <p:txBody>
          <a:bodyPr>
            <a:normAutofit fontScale="92500" lnSpcReduction="10000"/>
          </a:bodyPr>
          <a:lstStyle/>
          <a:p>
            <a:pPr algn="just" fontAlgn="base"/>
            <a:r>
              <a:rPr lang="it-IT" dirty="0" err="1" smtClean="0"/>
              <a:t>eTwinning</a:t>
            </a:r>
            <a:r>
              <a:rPr lang="it-IT" dirty="0" smtClean="0"/>
              <a:t> </a:t>
            </a:r>
            <a:r>
              <a:rPr lang="it-IT" dirty="0"/>
              <a:t>promuove la partecipazione attiva di studenti, insegnanti e </a:t>
            </a:r>
            <a:r>
              <a:rPr lang="it-IT" dirty="0" smtClean="0"/>
              <a:t>dirigenti scolastici </a:t>
            </a:r>
            <a:r>
              <a:rPr lang="it-IT" dirty="0"/>
              <a:t>in attività collaborative. Con la sua rete di scuole in espansione, </a:t>
            </a:r>
            <a:r>
              <a:rPr lang="it-IT" dirty="0" err="1"/>
              <a:t>eTwinning</a:t>
            </a:r>
            <a:r>
              <a:rPr lang="it-IT" dirty="0"/>
              <a:t> può fare un passo ancora più grande e promuovere il dialogo tra scuole, genitori e le loro comunità locali.</a:t>
            </a:r>
          </a:p>
          <a:p>
            <a:pPr algn="just" fontAlgn="base"/>
            <a:r>
              <a:rPr lang="it-IT" dirty="0"/>
              <a:t>Attraverso </a:t>
            </a:r>
            <a:r>
              <a:rPr lang="it-IT" dirty="0" err="1"/>
              <a:t>eTwinning</a:t>
            </a:r>
            <a:r>
              <a:rPr lang="it-IT" dirty="0"/>
              <a:t>, gli insegnanti creano progetti che sviluppano l'inclusione, la libertà di parola e promuovono un dialogo democratico che è governato dall'apertura, dalla responsabilità, dall'efficacia e dalla coerenza.</a:t>
            </a:r>
          </a:p>
          <a:p>
            <a:pPr algn="just"/>
            <a:endParaRPr lang="it-IT" dirty="0"/>
          </a:p>
        </p:txBody>
      </p:sp>
      <p:sp>
        <p:nvSpPr>
          <p:cNvPr id="4" name="Segnaposto piè di pagina 3"/>
          <p:cNvSpPr>
            <a:spLocks noGrp="1"/>
          </p:cNvSpPr>
          <p:nvPr>
            <p:ph type="ftr" sz="quarter" idx="11"/>
          </p:nvPr>
        </p:nvSpPr>
        <p:spPr/>
        <p:txBody>
          <a:bodyPr/>
          <a:lstStyle/>
          <a:p>
            <a:r>
              <a:rPr lang="it-IT" smtClean="0"/>
              <a:t>a cura di Chiara Stella Serrato</a:t>
            </a:r>
            <a:endParaRPr lang="it-IT"/>
          </a:p>
        </p:txBody>
      </p:sp>
    </p:spTree>
    <p:extLst>
      <p:ext uri="{BB962C8B-B14F-4D97-AF65-F5344CB8AC3E}">
        <p14:creationId xmlns:p14="http://schemas.microsoft.com/office/powerpoint/2010/main" val="91486556"/>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it-IT" sz="3600" dirty="0" smtClean="0"/>
              <a:t>Dall’aula all’ambiente di relazioni per l’apprendimento</a:t>
            </a:r>
            <a:endParaRPr lang="it-IT" sz="3600" dirty="0"/>
          </a:p>
        </p:txBody>
      </p:sp>
      <p:sp>
        <p:nvSpPr>
          <p:cNvPr id="7" name="Segnaposto contenuto 6"/>
          <p:cNvSpPr>
            <a:spLocks noGrp="1"/>
          </p:cNvSpPr>
          <p:nvPr>
            <p:ph idx="1"/>
          </p:nvPr>
        </p:nvSpPr>
        <p:spPr/>
        <p:txBody>
          <a:bodyPr/>
          <a:lstStyle/>
          <a:p>
            <a:endParaRPr lang="it-IT" dirty="0" smtClean="0"/>
          </a:p>
          <a:p>
            <a:pPr marL="68580" indent="0" algn="just">
              <a:buNone/>
            </a:pPr>
            <a:r>
              <a:rPr lang="it-IT" dirty="0" smtClean="0"/>
              <a:t>“</a:t>
            </a:r>
            <a:r>
              <a:rPr lang="it-IT" sz="3600" b="1" i="1" dirty="0"/>
              <a:t>un luogo di cui ognuno fa parte e nel quale ci si prende cura di ciascuno, dove ogni studente sperimenta il senso della stima e del rispetto, riceve il sostegno di cui </a:t>
            </a:r>
            <a:r>
              <a:rPr lang="it-IT" sz="3600" b="1" i="1" dirty="0" smtClean="0"/>
              <a:t>ha bisogno e può dare il suo contributo</a:t>
            </a:r>
            <a:r>
              <a:rPr lang="it-IT" sz="3600" b="1" i="1" dirty="0"/>
              <a:t>” </a:t>
            </a:r>
            <a:endParaRPr lang="it-IT" sz="3600" b="1" i="1" dirty="0" smtClean="0"/>
          </a:p>
          <a:p>
            <a:pPr marL="68580" indent="0">
              <a:buNone/>
            </a:pPr>
            <a:r>
              <a:rPr lang="it-IT" sz="2400" i="1" dirty="0" smtClean="0"/>
              <a:t>(Nel </a:t>
            </a:r>
            <a:r>
              <a:rPr lang="it-IT" sz="2400" i="1" dirty="0" err="1"/>
              <a:t>Noddings</a:t>
            </a:r>
            <a:r>
              <a:rPr lang="it-IT" sz="2400" i="1" dirty="0"/>
              <a:t>, N. (1992). The Challenge to Care in </a:t>
            </a:r>
            <a:r>
              <a:rPr lang="it-IT" sz="2400" i="1" dirty="0" smtClean="0"/>
              <a:t>Schools)</a:t>
            </a:r>
            <a:endParaRPr lang="it-IT" sz="2400" i="1" dirty="0"/>
          </a:p>
          <a:p>
            <a:endParaRPr lang="it-IT" dirty="0"/>
          </a:p>
        </p:txBody>
      </p:sp>
      <p:sp>
        <p:nvSpPr>
          <p:cNvPr id="5" name="Segnaposto piè di pagina 4"/>
          <p:cNvSpPr>
            <a:spLocks noGrp="1"/>
          </p:cNvSpPr>
          <p:nvPr>
            <p:ph type="ftr" sz="quarter" idx="11"/>
          </p:nvPr>
        </p:nvSpPr>
        <p:spPr/>
        <p:txBody>
          <a:bodyPr/>
          <a:lstStyle/>
          <a:p>
            <a:r>
              <a:rPr lang="it-IT" smtClean="0"/>
              <a:t>a cura di Chiara Stella Serrato</a:t>
            </a:r>
            <a:endParaRPr lang="it-IT"/>
          </a:p>
        </p:txBody>
      </p:sp>
    </p:spTree>
    <p:extLst>
      <p:ext uri="{BB962C8B-B14F-4D97-AF65-F5344CB8AC3E}">
        <p14:creationId xmlns:p14="http://schemas.microsoft.com/office/powerpoint/2010/main" val="2872259745"/>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olo 1"/>
          <p:cNvSpPr>
            <a:spLocks noGrp="1"/>
          </p:cNvSpPr>
          <p:nvPr>
            <p:ph type="title" idx="4294967295"/>
          </p:nvPr>
        </p:nvSpPr>
        <p:spPr bwMode="auto">
          <a:xfrm>
            <a:off x="395536" y="14242"/>
            <a:ext cx="8748464" cy="12509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p>
            <a:pPr eaLnBrk="1" hangingPunct="1">
              <a:defRPr/>
            </a:pPr>
            <a:r>
              <a:rPr lang="it-IT" altLang="it-IT" sz="4100" dirty="0" smtClean="0"/>
              <a:t>L’ AMBIENTE  DI APPRENDIMENTO</a:t>
            </a:r>
          </a:p>
        </p:txBody>
      </p:sp>
      <p:sp>
        <p:nvSpPr>
          <p:cNvPr id="16387" name="Segnaposto contenuto 2"/>
          <p:cNvSpPr>
            <a:spLocks noGrp="1"/>
          </p:cNvSpPr>
          <p:nvPr>
            <p:ph sz="quarter" idx="4294967295"/>
          </p:nvPr>
        </p:nvSpPr>
        <p:spPr>
          <a:xfrm>
            <a:off x="467544" y="1556792"/>
            <a:ext cx="8229600" cy="4896544"/>
          </a:xfrm>
        </p:spPr>
        <p:txBody>
          <a:bodyPr/>
          <a:lstStyle/>
          <a:p>
            <a:pPr marL="319088" eaLnBrk="1" hangingPunct="1"/>
            <a:r>
              <a:rPr lang="it-IT" altLang="it-IT" dirty="0" smtClean="0"/>
              <a:t>SPAZIO ETICO, SOCIALE, CULTURALE</a:t>
            </a:r>
          </a:p>
          <a:p>
            <a:pPr marL="319088" eaLnBrk="1" hangingPunct="1">
              <a:buFont typeface="Wingdings 2" pitchFamily="18" charset="2"/>
              <a:buNone/>
            </a:pPr>
            <a:endParaRPr lang="it-IT" altLang="it-IT" dirty="0" smtClean="0"/>
          </a:p>
          <a:p>
            <a:pPr marL="319088" eaLnBrk="1" hangingPunct="1"/>
            <a:r>
              <a:rPr lang="it-IT" altLang="it-IT" dirty="0" smtClean="0"/>
              <a:t>SPAZIO DELL’INCONTRO, DEL DIALOGO, DELLA PLURALITA’</a:t>
            </a:r>
          </a:p>
          <a:p>
            <a:pPr marL="319088" eaLnBrk="1" hangingPunct="1"/>
            <a:endParaRPr lang="it-IT" altLang="it-IT" dirty="0" smtClean="0"/>
          </a:p>
          <a:p>
            <a:pPr marL="319088" eaLnBrk="1" hangingPunct="1"/>
            <a:r>
              <a:rPr lang="it-IT" altLang="it-IT" dirty="0" smtClean="0"/>
              <a:t>SPAZIO REALE E LUOGO DI INCONTRO VIRTUALE DILATATO AL DI LA’ DELLE MURA DELLE CLASSI </a:t>
            </a:r>
          </a:p>
          <a:p>
            <a:pPr marL="319088" eaLnBrk="1" hangingPunct="1">
              <a:buFont typeface="Wingdings 2" pitchFamily="18" charset="2"/>
              <a:buNone/>
            </a:pPr>
            <a:endParaRPr lang="it-IT" altLang="it-IT" dirty="0" smtClean="0"/>
          </a:p>
          <a:p>
            <a:pPr marL="319088" eaLnBrk="1" hangingPunct="1">
              <a:buFont typeface="Wingdings 2" pitchFamily="18" charset="2"/>
              <a:buNone/>
            </a:pPr>
            <a:endParaRPr lang="it-IT" altLang="it-IT" dirty="0" smtClean="0"/>
          </a:p>
        </p:txBody>
      </p:sp>
      <p:sp>
        <p:nvSpPr>
          <p:cNvPr id="2" name="Segnaposto piè di pagina 1"/>
          <p:cNvSpPr>
            <a:spLocks noGrp="1"/>
          </p:cNvSpPr>
          <p:nvPr>
            <p:ph type="ftr" sz="quarter" idx="11"/>
          </p:nvPr>
        </p:nvSpPr>
        <p:spPr/>
        <p:txBody>
          <a:bodyPr/>
          <a:lstStyle/>
          <a:p>
            <a:r>
              <a:rPr lang="it-IT" smtClean="0"/>
              <a:t>a cura di Chiara Stella Serrato</a:t>
            </a:r>
            <a:endParaRPr lang="it-IT"/>
          </a:p>
        </p:txBody>
      </p:sp>
    </p:spTree>
    <p:extLst>
      <p:ext uri="{BB962C8B-B14F-4D97-AF65-F5344CB8AC3E}">
        <p14:creationId xmlns:p14="http://schemas.microsoft.com/office/powerpoint/2010/main" val="3690188494"/>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endParaRPr lang="it-IT" dirty="0"/>
          </a:p>
        </p:txBody>
      </p:sp>
      <p:sp>
        <p:nvSpPr>
          <p:cNvPr id="4" name="Segnaposto piè di pagina 3"/>
          <p:cNvSpPr>
            <a:spLocks noGrp="1"/>
          </p:cNvSpPr>
          <p:nvPr>
            <p:ph type="ftr" sz="quarter" idx="11"/>
          </p:nvPr>
        </p:nvSpPr>
        <p:spPr/>
        <p:txBody>
          <a:bodyPr/>
          <a:lstStyle/>
          <a:p>
            <a:r>
              <a:rPr lang="it-IT" smtClean="0"/>
              <a:t>a cura di Chiara Stella Serrato</a:t>
            </a:r>
            <a:endParaRPr lang="it-IT"/>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8784976" cy="63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8543142"/>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lgn="ctr"/>
            <a:r>
              <a:rPr lang="it-IT" smtClean="0"/>
              <a:t>a cura di Chiara Stella Serrato</a:t>
            </a:r>
            <a:endParaRPr lang="it-IT" dirty="0"/>
          </a:p>
        </p:txBody>
      </p:sp>
      <p:sp>
        <p:nvSpPr>
          <p:cNvPr id="5" name="Titolo 4"/>
          <p:cNvSpPr>
            <a:spLocks noGrp="1"/>
          </p:cNvSpPr>
          <p:nvPr>
            <p:ph type="ctrTitle"/>
          </p:nvPr>
        </p:nvSpPr>
        <p:spPr>
          <a:xfrm>
            <a:off x="971600" y="2420888"/>
            <a:ext cx="7772400" cy="1975104"/>
          </a:xfrm>
        </p:spPr>
        <p:txBody>
          <a:bodyPr/>
          <a:lstStyle/>
          <a:p>
            <a:pPr algn="ctr"/>
            <a:r>
              <a:rPr lang="it-IT" i="1" dirty="0"/>
              <a:t>Grazie per l’attenzione</a:t>
            </a:r>
            <a:br>
              <a:rPr lang="it-IT" i="1" dirty="0"/>
            </a:br>
            <a:endParaRPr lang="it-IT" i="1" dirty="0"/>
          </a:p>
        </p:txBody>
      </p:sp>
    </p:spTree>
    <p:extLst>
      <p:ext uri="{BB962C8B-B14F-4D97-AF65-F5344CB8AC3E}">
        <p14:creationId xmlns:p14="http://schemas.microsoft.com/office/powerpoint/2010/main" val="246208806"/>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3200" b="1" dirty="0" smtClean="0"/>
              <a:t>INCITAMENTO ALL’ODIO ATTRAVERSO INTERNET E I SOCIAL MEDIA</a:t>
            </a:r>
            <a:endParaRPr lang="it-IT" sz="3200" b="1" dirty="0"/>
          </a:p>
        </p:txBody>
      </p:sp>
      <p:sp>
        <p:nvSpPr>
          <p:cNvPr id="3" name="Segnaposto contenuto 2"/>
          <p:cNvSpPr>
            <a:spLocks noGrp="1"/>
          </p:cNvSpPr>
          <p:nvPr>
            <p:ph idx="1"/>
          </p:nvPr>
        </p:nvSpPr>
        <p:spPr/>
        <p:txBody>
          <a:bodyPr>
            <a:normAutofit/>
          </a:bodyPr>
          <a:lstStyle/>
          <a:p>
            <a:r>
              <a:rPr lang="it-IT" sz="1800" b="1" dirty="0" smtClean="0"/>
              <a:t>RACCOMANDAZIONI DEL CONSIGLIO EUROPEO DEL 22 MAGGIO 2018</a:t>
            </a:r>
          </a:p>
          <a:p>
            <a:endParaRPr lang="it-IT" sz="1800" b="1" dirty="0" smtClean="0"/>
          </a:p>
          <a:p>
            <a:r>
              <a:rPr lang="it-IT" sz="1800" b="1" dirty="0" smtClean="0"/>
              <a:t>CONCETTI QUALI LIBERTA’ DI PAROLA  E INCITAMENTO ALL’ODIO</a:t>
            </a:r>
          </a:p>
          <a:p>
            <a:endParaRPr lang="it-IT" sz="1800" b="1" dirty="0" smtClean="0"/>
          </a:p>
          <a:p>
            <a:r>
              <a:rPr lang="it-IT" sz="1800" b="1" dirty="0" smtClean="0"/>
              <a:t>APPROCCIO CRITICO NEI CONFRONTI DELLA VALIDITA’ , DELL’AFFIDABILITA’ E DELL’IMPATTO DELLE INFORMAZIONI E DEI DATI RESI DISPONIBILI CON STRUMENTI DIGITALI ED ESSERE CONSAPEVOLI DEI PRINCIPI ETICI E LEGALI CHIAMATI IN CAUSA CON L’UTILIZZO DELLE TECNOLOGIE DIGITALI</a:t>
            </a:r>
          </a:p>
          <a:p>
            <a:endParaRPr lang="it-IT" sz="1800" b="1" dirty="0" smtClean="0"/>
          </a:p>
          <a:p>
            <a:r>
              <a:rPr lang="it-IT" sz="1800" b="1" dirty="0" smtClean="0"/>
              <a:t>COMPETENZE SOCIALI DA ACQUISIRE:</a:t>
            </a:r>
          </a:p>
          <a:p>
            <a:pPr marL="68580" indent="0">
              <a:buNone/>
            </a:pPr>
            <a:r>
              <a:rPr lang="it-IT" sz="1800" b="1" dirty="0" smtClean="0"/>
              <a:t>       TOLLERANZA, CAPACITA’ DI ESPRIMERE E COMPRENDERE PUNTI DI VISTA DIVERSI, RAPPORTO EMPATICO CON GLI ALTRI, COLLABORAZIONE, RISPETTO DELLA DIVERSITA’</a:t>
            </a:r>
            <a:endParaRPr lang="it-IT" sz="1800" b="1" dirty="0"/>
          </a:p>
        </p:txBody>
      </p:sp>
      <p:sp>
        <p:nvSpPr>
          <p:cNvPr id="4" name="Segnaposto piè di pagina 3"/>
          <p:cNvSpPr>
            <a:spLocks noGrp="1"/>
          </p:cNvSpPr>
          <p:nvPr>
            <p:ph type="ftr" sz="quarter" idx="11"/>
          </p:nvPr>
        </p:nvSpPr>
        <p:spPr/>
        <p:txBody>
          <a:bodyPr/>
          <a:lstStyle/>
          <a:p>
            <a:r>
              <a:rPr lang="it-IT" smtClean="0"/>
              <a:t>a cura di Chiara Stella Serrato</a:t>
            </a:r>
            <a:endParaRPr lang="it-IT"/>
          </a:p>
        </p:txBody>
      </p:sp>
    </p:spTree>
    <p:extLst>
      <p:ext uri="{BB962C8B-B14F-4D97-AF65-F5344CB8AC3E}">
        <p14:creationId xmlns:p14="http://schemas.microsoft.com/office/powerpoint/2010/main" val="900810573"/>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t>TRE AMBITI PRINCIPALI</a:t>
            </a:r>
            <a:endParaRPr lang="it-IT" b="1" dirty="0"/>
          </a:p>
        </p:txBody>
      </p:sp>
      <p:sp>
        <p:nvSpPr>
          <p:cNvPr id="3" name="Segnaposto contenuto 2"/>
          <p:cNvSpPr>
            <a:spLocks noGrp="1"/>
          </p:cNvSpPr>
          <p:nvPr>
            <p:ph idx="1"/>
          </p:nvPr>
        </p:nvSpPr>
        <p:spPr/>
        <p:txBody>
          <a:bodyPr/>
          <a:lstStyle/>
          <a:p>
            <a:r>
              <a:rPr lang="it-IT" b="1" dirty="0" smtClean="0"/>
              <a:t>APPRENDIMENTO SOCIALE ED EMOTIVO</a:t>
            </a:r>
          </a:p>
          <a:p>
            <a:r>
              <a:rPr lang="it-IT" dirty="0" smtClean="0"/>
              <a:t>(</a:t>
            </a:r>
            <a:r>
              <a:rPr lang="it-IT" dirty="0" err="1" smtClean="0"/>
              <a:t>cfr</a:t>
            </a:r>
            <a:r>
              <a:rPr lang="it-IT" dirty="0" smtClean="0"/>
              <a:t> </a:t>
            </a:r>
            <a:r>
              <a:rPr lang="it-IT" dirty="0" err="1" smtClean="0"/>
              <a:t>Goleman</a:t>
            </a:r>
            <a:r>
              <a:rPr lang="it-IT" dirty="0" smtClean="0"/>
              <a:t>, «A scuola di futuro»</a:t>
            </a:r>
          </a:p>
          <a:p>
            <a:endParaRPr lang="it-IT" dirty="0"/>
          </a:p>
          <a:p>
            <a:r>
              <a:rPr lang="it-IT" b="1" dirty="0" smtClean="0"/>
              <a:t>ALFABETIZZAZIONE MEDIATICA</a:t>
            </a:r>
          </a:p>
          <a:p>
            <a:endParaRPr lang="it-IT" b="1" dirty="0"/>
          </a:p>
          <a:p>
            <a:r>
              <a:rPr lang="it-IT" b="1" dirty="0" smtClean="0"/>
              <a:t>EDUCAZIONE ALLA CITTADINANZA</a:t>
            </a:r>
            <a:endParaRPr lang="it-IT" b="1" dirty="0"/>
          </a:p>
        </p:txBody>
      </p:sp>
      <p:sp>
        <p:nvSpPr>
          <p:cNvPr id="4" name="Segnaposto piè di pagina 3"/>
          <p:cNvSpPr>
            <a:spLocks noGrp="1"/>
          </p:cNvSpPr>
          <p:nvPr>
            <p:ph type="ftr" sz="quarter" idx="11"/>
          </p:nvPr>
        </p:nvSpPr>
        <p:spPr/>
        <p:txBody>
          <a:bodyPr/>
          <a:lstStyle/>
          <a:p>
            <a:r>
              <a:rPr lang="it-IT" smtClean="0"/>
              <a:t>a cura di Chiara Stella Serrato</a:t>
            </a:r>
            <a:endParaRPr lang="it-IT"/>
          </a:p>
        </p:txBody>
      </p:sp>
    </p:spTree>
    <p:extLst>
      <p:ext uri="{BB962C8B-B14F-4D97-AF65-F5344CB8AC3E}">
        <p14:creationId xmlns:p14="http://schemas.microsoft.com/office/powerpoint/2010/main" val="590923474"/>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La cittadinanza digitale</a:t>
            </a:r>
            <a:endParaRPr lang="it-IT" dirty="0"/>
          </a:p>
        </p:txBody>
      </p:sp>
      <p:sp>
        <p:nvSpPr>
          <p:cNvPr id="3" name="Segnaposto contenuto 2"/>
          <p:cNvSpPr>
            <a:spLocks noGrp="1"/>
          </p:cNvSpPr>
          <p:nvPr>
            <p:ph idx="1"/>
          </p:nvPr>
        </p:nvSpPr>
        <p:spPr>
          <a:xfrm>
            <a:off x="914400" y="1340768"/>
            <a:ext cx="7772400" cy="5014792"/>
          </a:xfrm>
        </p:spPr>
        <p:txBody>
          <a:bodyPr>
            <a:normAutofit fontScale="85000" lnSpcReduction="10000"/>
          </a:bodyPr>
          <a:lstStyle/>
          <a:p>
            <a:pPr algn="just"/>
            <a:r>
              <a:rPr lang="it-IT" dirty="0" smtClean="0"/>
              <a:t> Le aree chiave includono:</a:t>
            </a:r>
          </a:p>
          <a:p>
            <a:pPr algn="just"/>
            <a:r>
              <a:rPr lang="it-IT" b="1" u="sng" dirty="0" smtClean="0">
                <a:solidFill>
                  <a:schemeClr val="accent3">
                    <a:lumMod val="60000"/>
                    <a:lumOff val="40000"/>
                  </a:schemeClr>
                </a:solidFill>
              </a:rPr>
              <a:t>l'alfabetizzazione digitale</a:t>
            </a:r>
            <a:r>
              <a:rPr lang="it-IT" u="sng" dirty="0" smtClean="0">
                <a:solidFill>
                  <a:schemeClr val="accent3">
                    <a:lumMod val="60000"/>
                    <a:lumOff val="40000"/>
                  </a:schemeClr>
                </a:solidFill>
              </a:rPr>
              <a:t>, </a:t>
            </a:r>
          </a:p>
          <a:p>
            <a:pPr algn="just"/>
            <a:r>
              <a:rPr lang="it-IT" b="1" u="sng" dirty="0" smtClean="0">
                <a:solidFill>
                  <a:schemeClr val="accent3">
                    <a:lumMod val="60000"/>
                    <a:lumOff val="40000"/>
                  </a:schemeClr>
                </a:solidFill>
                <a:hlinkClick r:id="rId2"/>
              </a:rPr>
              <a:t>i diritti e le responsabilità digitali e intellettuali</a:t>
            </a:r>
            <a:r>
              <a:rPr lang="it-IT" u="sng" dirty="0" smtClean="0">
                <a:solidFill>
                  <a:schemeClr val="accent3">
                    <a:lumMod val="60000"/>
                    <a:lumOff val="40000"/>
                  </a:schemeClr>
                </a:solidFill>
              </a:rPr>
              <a:t> , </a:t>
            </a:r>
          </a:p>
          <a:p>
            <a:pPr algn="just"/>
            <a:r>
              <a:rPr lang="it-IT" b="1" u="sng" dirty="0" smtClean="0">
                <a:solidFill>
                  <a:schemeClr val="accent3">
                    <a:lumMod val="60000"/>
                    <a:lumOff val="40000"/>
                  </a:schemeClr>
                </a:solidFill>
              </a:rPr>
              <a:t>la sicurezza e la protezione dei dati digitali</a:t>
            </a:r>
            <a:r>
              <a:rPr lang="it-IT" u="sng" dirty="0" smtClean="0">
                <a:solidFill>
                  <a:schemeClr val="accent3">
                    <a:lumMod val="60000"/>
                    <a:lumOff val="40000"/>
                  </a:schemeClr>
                </a:solidFill>
              </a:rPr>
              <a:t>,</a:t>
            </a:r>
          </a:p>
          <a:p>
            <a:pPr algn="just"/>
            <a:r>
              <a:rPr lang="it-IT" u="sng" dirty="0" smtClean="0">
                <a:solidFill>
                  <a:schemeClr val="accent3">
                    <a:lumMod val="60000"/>
                    <a:lumOff val="40000"/>
                  </a:schemeClr>
                </a:solidFill>
              </a:rPr>
              <a:t> </a:t>
            </a:r>
            <a:r>
              <a:rPr lang="it-IT" b="1" u="sng" dirty="0" smtClean="0">
                <a:solidFill>
                  <a:schemeClr val="accent3">
                    <a:lumMod val="60000"/>
                    <a:lumOff val="40000"/>
                  </a:schemeClr>
                </a:solidFill>
              </a:rPr>
              <a:t>la legislazione e l'etichetta digitali</a:t>
            </a:r>
            <a:r>
              <a:rPr lang="it-IT" u="sng" dirty="0" smtClean="0">
                <a:solidFill>
                  <a:schemeClr val="accent3">
                    <a:lumMod val="60000"/>
                    <a:lumOff val="40000"/>
                  </a:schemeClr>
                </a:solidFill>
              </a:rPr>
              <a:t>,</a:t>
            </a:r>
          </a:p>
          <a:p>
            <a:pPr algn="just"/>
            <a:r>
              <a:rPr lang="it-IT" u="sng" dirty="0" smtClean="0">
                <a:solidFill>
                  <a:schemeClr val="accent3">
                    <a:lumMod val="60000"/>
                    <a:lumOff val="40000"/>
                  </a:schemeClr>
                </a:solidFill>
              </a:rPr>
              <a:t> </a:t>
            </a:r>
            <a:r>
              <a:rPr lang="it-IT" b="1" u="sng" dirty="0" smtClean="0">
                <a:solidFill>
                  <a:schemeClr val="accent3">
                    <a:lumMod val="60000"/>
                    <a:lumOff val="40000"/>
                  </a:schemeClr>
                </a:solidFill>
              </a:rPr>
              <a:t>l'accessibilità digitale, </a:t>
            </a:r>
          </a:p>
          <a:p>
            <a:pPr algn="just"/>
            <a:r>
              <a:rPr lang="it-IT" b="1" u="sng" dirty="0" smtClean="0">
                <a:solidFill>
                  <a:schemeClr val="accent3">
                    <a:lumMod val="60000"/>
                    <a:lumOff val="40000"/>
                  </a:schemeClr>
                </a:solidFill>
              </a:rPr>
              <a:t>la comunicazione digitale</a:t>
            </a:r>
            <a:r>
              <a:rPr lang="it-IT" u="sng" dirty="0" smtClean="0">
                <a:solidFill>
                  <a:schemeClr val="accent3">
                    <a:lumMod val="60000"/>
                    <a:lumOff val="40000"/>
                  </a:schemeClr>
                </a:solidFill>
              </a:rPr>
              <a:t>.</a:t>
            </a:r>
            <a:r>
              <a:rPr lang="it-IT" dirty="0" smtClean="0"/>
              <a:t> </a:t>
            </a:r>
          </a:p>
          <a:p>
            <a:pPr marL="68580" indent="0" algn="just">
              <a:buNone/>
            </a:pPr>
            <a:r>
              <a:rPr lang="it-IT" dirty="0" smtClean="0"/>
              <a:t>Con un'integrazione apparentemente infinita di strumenti digitali nella vita quotidiana, l'educazione alla cittadinanza digitale promuove la consapevolezza di utilizzare lo strumento digitale in modo responsabilizzante e responsabile. </a:t>
            </a:r>
          </a:p>
          <a:p>
            <a:endParaRPr lang="it-IT" dirty="0"/>
          </a:p>
        </p:txBody>
      </p:sp>
      <p:sp>
        <p:nvSpPr>
          <p:cNvPr id="4" name="Segnaposto piè di pagina 3"/>
          <p:cNvSpPr>
            <a:spLocks noGrp="1"/>
          </p:cNvSpPr>
          <p:nvPr>
            <p:ph type="ftr" sz="quarter" idx="11"/>
          </p:nvPr>
        </p:nvSpPr>
        <p:spPr/>
        <p:txBody>
          <a:bodyPr/>
          <a:lstStyle/>
          <a:p>
            <a:r>
              <a:rPr lang="it-IT" smtClean="0"/>
              <a:t>a cura di Chiara Stella Serrato</a:t>
            </a:r>
            <a:endParaRPr lang="it-IT"/>
          </a:p>
        </p:txBody>
      </p:sp>
    </p:spTree>
    <p:extLst>
      <p:ext uri="{BB962C8B-B14F-4D97-AF65-F5344CB8AC3E}">
        <p14:creationId xmlns:p14="http://schemas.microsoft.com/office/powerpoint/2010/main" val="1408174427"/>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CITTADINANZA DIGITALE</a:t>
            </a:r>
            <a:endParaRPr lang="it-IT" dirty="0"/>
          </a:p>
        </p:txBody>
      </p:sp>
      <p:sp>
        <p:nvSpPr>
          <p:cNvPr id="3" name="Segnaposto contenuto 2"/>
          <p:cNvSpPr>
            <a:spLocks noGrp="1"/>
          </p:cNvSpPr>
          <p:nvPr>
            <p:ph idx="1"/>
          </p:nvPr>
        </p:nvSpPr>
        <p:spPr>
          <a:xfrm>
            <a:off x="914400" y="1268760"/>
            <a:ext cx="7772400" cy="5086800"/>
          </a:xfrm>
        </p:spPr>
        <p:txBody>
          <a:bodyPr>
            <a:normAutofit lnSpcReduction="10000"/>
          </a:bodyPr>
          <a:lstStyle/>
          <a:p>
            <a:pPr fontAlgn="base"/>
            <a:r>
              <a:rPr lang="it-IT" dirty="0" smtClean="0"/>
              <a:t>Promuovere le responsabilità e le libertà della cittadinanza digitale. . </a:t>
            </a:r>
          </a:p>
          <a:p>
            <a:pPr algn="just" fontAlgn="base"/>
            <a:r>
              <a:rPr lang="it-IT" dirty="0" smtClean="0"/>
              <a:t>Necessità di "rafforzare il pensiero critico e l'alfabetizzazione mediatica, in particolare nell'uso di Internet e dei social media, in modo da sviluppare la resistenza a tutte le forme di discriminazione e indottrinamento".</a:t>
            </a:r>
          </a:p>
          <a:p>
            <a:pPr algn="just" fontAlgn="base"/>
            <a:r>
              <a:rPr lang="it-IT" dirty="0" smtClean="0"/>
              <a:t>La cittadinanza digitale è un concetto che viene sempre più adottato in modo passivo e attivo nelle aule, sia attraverso l'educazione, sia attraverso la sicurezza.</a:t>
            </a:r>
            <a:endParaRPr lang="it-IT" dirty="0"/>
          </a:p>
        </p:txBody>
      </p:sp>
      <p:sp>
        <p:nvSpPr>
          <p:cNvPr id="4" name="Segnaposto piè di pagina 3"/>
          <p:cNvSpPr>
            <a:spLocks noGrp="1"/>
          </p:cNvSpPr>
          <p:nvPr>
            <p:ph type="ftr" sz="quarter" idx="11"/>
          </p:nvPr>
        </p:nvSpPr>
        <p:spPr/>
        <p:txBody>
          <a:bodyPr/>
          <a:lstStyle/>
          <a:p>
            <a:r>
              <a:rPr lang="it-IT" smtClean="0"/>
              <a:t>a cura di Chiara Stella Serrato</a:t>
            </a:r>
            <a:endParaRPr lang="it-IT"/>
          </a:p>
        </p:txBody>
      </p:sp>
    </p:spTree>
    <p:extLst>
      <p:ext uri="{BB962C8B-B14F-4D97-AF65-F5344CB8AC3E}">
        <p14:creationId xmlns:p14="http://schemas.microsoft.com/office/powerpoint/2010/main" val="234190738"/>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5607</TotalTime>
  <Words>2787</Words>
  <Application>Microsoft Office PowerPoint</Application>
  <PresentationFormat>Presentazione su schermo (4:3)</PresentationFormat>
  <Paragraphs>346</Paragraphs>
  <Slides>58</Slides>
  <Notes>2</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58</vt:i4>
      </vt:variant>
    </vt:vector>
  </HeadingPairs>
  <TitlesOfParts>
    <vt:vector size="66" baseType="lpstr">
      <vt:lpstr>Arial</vt:lpstr>
      <vt:lpstr>Calibri</vt:lpstr>
      <vt:lpstr>Consolas</vt:lpstr>
      <vt:lpstr>Corbel</vt:lpstr>
      <vt:lpstr>Wingdings</vt:lpstr>
      <vt:lpstr>Wingdings 2</vt:lpstr>
      <vt:lpstr>Wingdings 3</vt:lpstr>
      <vt:lpstr>Metro</vt:lpstr>
      <vt:lpstr> SEMINARIO REGIONALE ETWINNING   “eSafety e la piattaforma eTwinning”    IPSAR “Cavalcanti”– NAPOLI  26 NOVEMBRE 2019 </vt:lpstr>
      <vt:lpstr>GENERAZIONE SOCIAL</vt:lpstr>
      <vt:lpstr>I PERICOLI DELLA RETE</vt:lpstr>
      <vt:lpstr>You can share your own poster or a video about fake news and misinformation, and how you can be a critical reader! </vt:lpstr>
      <vt:lpstr>HATE SPEECH</vt:lpstr>
      <vt:lpstr>INCITAMENTO ALL’ODIO ATTRAVERSO INTERNET E I SOCIAL MEDIA</vt:lpstr>
      <vt:lpstr>TRE AMBITI PRINCIPALI</vt:lpstr>
      <vt:lpstr>  La cittadinanza digitale</vt:lpstr>
      <vt:lpstr>CITTADINANZA DIGITALE</vt:lpstr>
      <vt:lpstr>I DIRITTI IN INTERNET</vt:lpstr>
      <vt:lpstr>ALCUNE SEMPLICI REGOLE</vt:lpstr>
      <vt:lpstr>Be safe online.... it's eSafety time!!!!</vt:lpstr>
      <vt:lpstr>LA CITTADINANZA DIGITALE  </vt:lpstr>
      <vt:lpstr>MANIPOLAZIONE</vt:lpstr>
      <vt:lpstr>Social Media Literacy for Change (sml4change)  </vt:lpstr>
      <vt:lpstr>L’educazione ALLA CITTADINANZA DIGITALE </vt:lpstr>
      <vt:lpstr>Digital citizenship - 3Cs (connect- create - combine) </vt:lpstr>
      <vt:lpstr>OBIETTIVI </vt:lpstr>
      <vt:lpstr>IL NUOVO SCENARIO</vt:lpstr>
      <vt:lpstr>EMERGENZE EDUCATIVE </vt:lpstr>
      <vt:lpstr>EDUCARE A VIVERE CON GLI ALTRI</vt:lpstr>
      <vt:lpstr>INTELLIGENZA EMOTIVA E LE FORMAE MENTIS</vt:lpstr>
      <vt:lpstr>Presentazione standard di PowerPoint</vt:lpstr>
      <vt:lpstr>ART. 5 - CITTADINANZA DIGITALE </vt:lpstr>
      <vt:lpstr>ART. 5 – CITTADINANZA DIGITALE</vt:lpstr>
      <vt:lpstr>ART.5 – CITTADINANZA DIGITALE</vt:lpstr>
      <vt:lpstr>La piattaforma eTwinning un ambiente per l’apprendimento</vt:lpstr>
      <vt:lpstr>Come educare alla cittadinanza attiva?</vt:lpstr>
      <vt:lpstr>UNA RIVOLUZIONE DIDATTICA</vt:lpstr>
      <vt:lpstr>LE DIDATTICHE “ATTIVE” </vt:lpstr>
      <vt:lpstr>DALLA DIDATTICA TRASMISSIVA ALL’AMBIENTE PER APPRENDERE</vt:lpstr>
      <vt:lpstr>eTwinning come ambiente di apprendimento autentico</vt:lpstr>
      <vt:lpstr>Le competenze necessarie per raggiungere una COMPETENZA DIGITALE</vt:lpstr>
      <vt:lpstr>eTWINNING </vt:lpstr>
      <vt:lpstr>LA SCUOLA PUO’ CONTRIBUIRE ALLA CREAZIONE DI DEMOCRAZIE SOSTENIBILI</vt:lpstr>
      <vt:lpstr>“Praticare metodologie didattiche attive e coinvolgenti, con l’uso appropriato delle nuove tecnologie”  </vt:lpstr>
      <vt:lpstr>TWINSPACE  CONTESTO AUTENTICO PER LA COSTRUZIONE DI UNA COMUNE CITTADINANZA </vt:lpstr>
      <vt:lpstr>AMBIENTE PER L’APPRENDIMENTO</vt:lpstr>
      <vt:lpstr>I 7 PUNTI CHIAVE PER L’INCLUSIONE</vt:lpstr>
      <vt:lpstr>DIDATTICA INCLUSIVA e INTERCULTURALE</vt:lpstr>
      <vt:lpstr>       METODOLOGIE</vt:lpstr>
      <vt:lpstr>EDUCARE ALLA CITTADINANZA DEMOCRATICA NEL CURRICOLO</vt:lpstr>
      <vt:lpstr>Verso la cittadinanza attiva </vt:lpstr>
      <vt:lpstr>Indicazioni Nazionali Scuole primo ciclo 2012</vt:lpstr>
      <vt:lpstr>Indicazioni nazionali e nuovi scenari</vt:lpstr>
      <vt:lpstr>Indicazioni nazionali e nuovi scenari</vt:lpstr>
      <vt:lpstr>Indicazioni nazionali e nuovi scenari</vt:lpstr>
      <vt:lpstr>Indicazioni nazionali e nuovi scenari</vt:lpstr>
      <vt:lpstr>INDICAZIONI NAZIONALI E NUOVI SCENARI</vt:lpstr>
      <vt:lpstr>AMBIENTE DI APPRENDIMENTO E CITTADINANZA</vt:lpstr>
      <vt:lpstr>gli obiettivi</vt:lpstr>
      <vt:lpstr>Sì al link con altre esperienze extrascolastiche</vt:lpstr>
      <vt:lpstr>Presentazione standard di PowerPoint</vt:lpstr>
      <vt:lpstr>La partecipazione democratica è parte integrante di eTwinning. </vt:lpstr>
      <vt:lpstr>Dall’aula all’ambiente di relazioni per l’apprendimento</vt:lpstr>
      <vt:lpstr>L’ AMBIENTE  DI APPRENDIMENTO</vt:lpstr>
      <vt:lpstr>Presentazione standard di PowerPoint</vt:lpstr>
      <vt:lpstr>Grazie per l’attenzione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SEMINARIO REGIONALE ETWINNING   “Etwinning e i nuovi ambienti di apprendimento”   TEATRO LICEO SABATINI-MENNA– SALERNO  15 novembre 2016</dc:title>
  <dc:creator>ASUS N56V</dc:creator>
  <cp:lastModifiedBy>DS</cp:lastModifiedBy>
  <cp:revision>246</cp:revision>
  <dcterms:created xsi:type="dcterms:W3CDTF">2016-11-13T16:54:00Z</dcterms:created>
  <dcterms:modified xsi:type="dcterms:W3CDTF">2019-11-26T08:44:24Z</dcterms:modified>
</cp:coreProperties>
</file>